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61"/>
  </p:notesMasterIdLst>
  <p:handoutMasterIdLst>
    <p:handoutMasterId r:id="rId62"/>
  </p:handoutMasterIdLst>
  <p:sldIdLst>
    <p:sldId id="256" r:id="rId5"/>
    <p:sldId id="342" r:id="rId6"/>
    <p:sldId id="340" r:id="rId7"/>
    <p:sldId id="350" r:id="rId8"/>
    <p:sldId id="341" r:id="rId9"/>
    <p:sldId id="301" r:id="rId10"/>
    <p:sldId id="335" r:id="rId11"/>
    <p:sldId id="359" r:id="rId12"/>
    <p:sldId id="336" r:id="rId13"/>
    <p:sldId id="337" r:id="rId14"/>
    <p:sldId id="338" r:id="rId15"/>
    <p:sldId id="339" r:id="rId16"/>
    <p:sldId id="343" r:id="rId17"/>
    <p:sldId id="344" r:id="rId18"/>
    <p:sldId id="346" r:id="rId19"/>
    <p:sldId id="304" r:id="rId20"/>
    <p:sldId id="317" r:id="rId21"/>
    <p:sldId id="318" r:id="rId22"/>
    <p:sldId id="319" r:id="rId23"/>
    <p:sldId id="322" r:id="rId24"/>
    <p:sldId id="332" r:id="rId25"/>
    <p:sldId id="347" r:id="rId26"/>
    <p:sldId id="348" r:id="rId27"/>
    <p:sldId id="333" r:id="rId28"/>
    <p:sldId id="334" r:id="rId29"/>
    <p:sldId id="349" r:id="rId30"/>
    <p:sldId id="306" r:id="rId31"/>
    <p:sldId id="331" r:id="rId32"/>
    <p:sldId id="326" r:id="rId33"/>
    <p:sldId id="327" r:id="rId34"/>
    <p:sldId id="328" r:id="rId35"/>
    <p:sldId id="329" r:id="rId36"/>
    <p:sldId id="330" r:id="rId37"/>
    <p:sldId id="353" r:id="rId38"/>
    <p:sldId id="323" r:id="rId39"/>
    <p:sldId id="298" r:id="rId40"/>
    <p:sldId id="325" r:id="rId41"/>
    <p:sldId id="354" r:id="rId42"/>
    <p:sldId id="351" r:id="rId43"/>
    <p:sldId id="352" r:id="rId44"/>
    <p:sldId id="355" r:id="rId45"/>
    <p:sldId id="356" r:id="rId46"/>
    <p:sldId id="357" r:id="rId47"/>
    <p:sldId id="358" r:id="rId48"/>
    <p:sldId id="360" r:id="rId49"/>
    <p:sldId id="361" r:id="rId50"/>
    <p:sldId id="362" r:id="rId51"/>
    <p:sldId id="363" r:id="rId52"/>
    <p:sldId id="364" r:id="rId53"/>
    <p:sldId id="365" r:id="rId54"/>
    <p:sldId id="372" r:id="rId55"/>
    <p:sldId id="373" r:id="rId56"/>
    <p:sldId id="374" r:id="rId57"/>
    <p:sldId id="375" r:id="rId58"/>
    <p:sldId id="376" r:id="rId59"/>
    <p:sldId id="314" r:id="rId60"/>
  </p:sldIdLst>
  <p:sldSz cx="12192000" cy="6858000"/>
  <p:notesSz cx="7315200" cy="12344400"/>
  <p:defaultTextStyle>
    <a:defPPr rtl="0">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orient="horz" pos="1896" userDrawn="1">
          <p15:clr>
            <a:srgbClr val="A4A3A4"/>
          </p15:clr>
        </p15:guide>
        <p15:guide id="6" orient="horz" pos="3504" userDrawn="1">
          <p15:clr>
            <a:srgbClr val="A4A3A4"/>
          </p15:clr>
        </p15:guide>
        <p15:guide id="7"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909"/>
    <a:srgbClr val="0388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18D835-A450-4174-B3EB-A555A2F79DD5}" v="439" dt="2024-08-23T17:07:31.2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595" autoAdjust="0"/>
  </p:normalViewPr>
  <p:slideViewPr>
    <p:cSldViewPr snapToGrid="0">
      <p:cViewPr varScale="1">
        <p:scale>
          <a:sx n="86" d="100"/>
          <a:sy n="86" d="100"/>
        </p:scale>
        <p:origin x="475" y="58"/>
      </p:cViewPr>
      <p:guideLst>
        <p:guide orient="horz" pos="1896"/>
        <p:guide orient="horz" pos="3504"/>
        <p:guide pos="3840"/>
      </p:guideLst>
    </p:cSldViewPr>
  </p:slideViewPr>
  <p:outlineViewPr>
    <p:cViewPr>
      <p:scale>
        <a:sx n="33" d="100"/>
        <a:sy n="33" d="100"/>
      </p:scale>
      <p:origin x="0" y="-22392"/>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86" d="100"/>
          <a:sy n="86" d="100"/>
        </p:scale>
        <p:origin x="3852"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commentAuthors" Target="commentAuthors.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ime Lopez Rivas" userId="062ddc129723d330" providerId="LiveId" clId="{6F18D835-A450-4174-B3EB-A555A2F79DD5}"/>
    <pc:docChg chg="undo redo custSel addSld delSld modSld sldOrd modNotesMaster modHandout">
      <pc:chgData name="Jaime Lopez Rivas" userId="062ddc129723d330" providerId="LiveId" clId="{6F18D835-A450-4174-B3EB-A555A2F79DD5}" dt="2024-08-23T18:33:54.975" v="10760" actId="20577"/>
      <pc:docMkLst>
        <pc:docMk/>
      </pc:docMkLst>
      <pc:sldChg chg="modSp mod">
        <pc:chgData name="Jaime Lopez Rivas" userId="062ddc129723d330" providerId="LiveId" clId="{6F18D835-A450-4174-B3EB-A555A2F79DD5}" dt="2024-08-23T18:33:43.777" v="10755" actId="20577"/>
        <pc:sldMkLst>
          <pc:docMk/>
          <pc:sldMk cId="1642425379" sldId="256"/>
        </pc:sldMkLst>
        <pc:spChg chg="mod">
          <ac:chgData name="Jaime Lopez Rivas" userId="062ddc129723d330" providerId="LiveId" clId="{6F18D835-A450-4174-B3EB-A555A2F79DD5}" dt="2024-08-23T18:33:43.777" v="10755" actId="20577"/>
          <ac:spMkLst>
            <pc:docMk/>
            <pc:sldMk cId="1642425379" sldId="256"/>
            <ac:spMk id="5" creationId="{3B95A575-4944-44FE-8343-886F3F62894C}"/>
          </ac:spMkLst>
        </pc:spChg>
        <pc:spChg chg="mod">
          <ac:chgData name="Jaime Lopez Rivas" userId="062ddc129723d330" providerId="LiveId" clId="{6F18D835-A450-4174-B3EB-A555A2F79DD5}" dt="2024-08-18T22:36:26.372" v="2653" actId="313"/>
          <ac:spMkLst>
            <pc:docMk/>
            <pc:sldMk cId="1642425379" sldId="256"/>
            <ac:spMk id="7" creationId="{9C522CE7-8601-4799-A188-72F4C128D33A}"/>
          </ac:spMkLst>
        </pc:spChg>
      </pc:sldChg>
      <pc:sldChg chg="del">
        <pc:chgData name="Jaime Lopez Rivas" userId="062ddc129723d330" providerId="LiveId" clId="{6F18D835-A450-4174-B3EB-A555A2F79DD5}" dt="2024-08-20T21:43:13.084" v="8293" actId="47"/>
        <pc:sldMkLst>
          <pc:docMk/>
          <pc:sldMk cId="1472106130" sldId="270"/>
        </pc:sldMkLst>
      </pc:sldChg>
      <pc:sldChg chg="del">
        <pc:chgData name="Jaime Lopez Rivas" userId="062ddc129723d330" providerId="LiveId" clId="{6F18D835-A450-4174-B3EB-A555A2F79DD5}" dt="2024-08-20T21:43:09.123" v="8288" actId="47"/>
        <pc:sldMkLst>
          <pc:docMk/>
          <pc:sldMk cId="3477453048" sldId="282"/>
        </pc:sldMkLst>
      </pc:sldChg>
      <pc:sldChg chg="del">
        <pc:chgData name="Jaime Lopez Rivas" userId="062ddc129723d330" providerId="LiveId" clId="{6F18D835-A450-4174-B3EB-A555A2F79DD5}" dt="2024-08-20T21:43:13.983" v="8294" actId="47"/>
        <pc:sldMkLst>
          <pc:docMk/>
          <pc:sldMk cId="698293998" sldId="285"/>
        </pc:sldMkLst>
      </pc:sldChg>
      <pc:sldChg chg="modSp del mod">
        <pc:chgData name="Jaime Lopez Rivas" userId="062ddc129723d330" providerId="LiveId" clId="{6F18D835-A450-4174-B3EB-A555A2F79DD5}" dt="2024-08-20T21:43:09.866" v="8289" actId="47"/>
        <pc:sldMkLst>
          <pc:docMk/>
          <pc:sldMk cId="2949032399" sldId="286"/>
        </pc:sldMkLst>
        <pc:graphicFrameChg chg="modGraphic">
          <ac:chgData name="Jaime Lopez Rivas" userId="062ddc129723d330" providerId="LiveId" clId="{6F18D835-A450-4174-B3EB-A555A2F79DD5}" dt="2024-08-18T22:28:18.350" v="2612" actId="20577"/>
          <ac:graphicFrameMkLst>
            <pc:docMk/>
            <pc:sldMk cId="2949032399" sldId="286"/>
            <ac:graphicFrameMk id="9" creationId="{4FEE1642-B122-4C8C-812B-30F133EF6C27}"/>
          </ac:graphicFrameMkLst>
        </pc:graphicFrameChg>
      </pc:sldChg>
      <pc:sldChg chg="del">
        <pc:chgData name="Jaime Lopez Rivas" userId="062ddc129723d330" providerId="LiveId" clId="{6F18D835-A450-4174-B3EB-A555A2F79DD5}" dt="2024-08-20T21:43:08.298" v="8287" actId="47"/>
        <pc:sldMkLst>
          <pc:docMk/>
          <pc:sldMk cId="3435056668" sldId="287"/>
        </pc:sldMkLst>
      </pc:sldChg>
      <pc:sldChg chg="del">
        <pc:chgData name="Jaime Lopez Rivas" userId="062ddc129723d330" providerId="LiveId" clId="{6F18D835-A450-4174-B3EB-A555A2F79DD5}" dt="2024-08-20T21:43:07.538" v="8286" actId="47"/>
        <pc:sldMkLst>
          <pc:docMk/>
          <pc:sldMk cId="2244761531" sldId="288"/>
        </pc:sldMkLst>
      </pc:sldChg>
      <pc:sldChg chg="del">
        <pc:chgData name="Jaime Lopez Rivas" userId="062ddc129723d330" providerId="LiveId" clId="{6F18D835-A450-4174-B3EB-A555A2F79DD5}" dt="2024-08-20T21:43:10.624" v="8290" actId="47"/>
        <pc:sldMkLst>
          <pc:docMk/>
          <pc:sldMk cId="829362705" sldId="289"/>
        </pc:sldMkLst>
      </pc:sldChg>
      <pc:sldChg chg="del">
        <pc:chgData name="Jaime Lopez Rivas" userId="062ddc129723d330" providerId="LiveId" clId="{6F18D835-A450-4174-B3EB-A555A2F79DD5}" dt="2024-08-20T21:43:12.302" v="8292" actId="47"/>
        <pc:sldMkLst>
          <pc:docMk/>
          <pc:sldMk cId="3048236649" sldId="290"/>
        </pc:sldMkLst>
      </pc:sldChg>
      <pc:sldChg chg="modSp mod ord">
        <pc:chgData name="Jaime Lopez Rivas" userId="062ddc129723d330" providerId="LiveId" clId="{6F18D835-A450-4174-B3EB-A555A2F79DD5}" dt="2024-08-19T22:21:35.162" v="4056"/>
        <pc:sldMkLst>
          <pc:docMk/>
          <pc:sldMk cId="2821816735" sldId="298"/>
        </pc:sldMkLst>
        <pc:spChg chg="mod">
          <ac:chgData name="Jaime Lopez Rivas" userId="062ddc129723d330" providerId="LiveId" clId="{6F18D835-A450-4174-B3EB-A555A2F79DD5}" dt="2024-08-18T19:53:03.653" v="1829" actId="20577"/>
          <ac:spMkLst>
            <pc:docMk/>
            <pc:sldMk cId="2821816735" sldId="298"/>
            <ac:spMk id="2" creationId="{86F27C7F-0ED2-4657-B2A4-AF40C8659E41}"/>
          </ac:spMkLst>
        </pc:spChg>
        <pc:spChg chg="mod">
          <ac:chgData name="Jaime Lopez Rivas" userId="062ddc129723d330" providerId="LiveId" clId="{6F18D835-A450-4174-B3EB-A555A2F79DD5}" dt="2024-08-18T19:48:04.393" v="1780" actId="20577"/>
          <ac:spMkLst>
            <pc:docMk/>
            <pc:sldMk cId="2821816735" sldId="298"/>
            <ac:spMk id="3" creationId="{082463A9-91ED-406C-A142-DF9DBB5C018D}"/>
          </ac:spMkLst>
        </pc:spChg>
        <pc:spChg chg="mod">
          <ac:chgData name="Jaime Lopez Rivas" userId="062ddc129723d330" providerId="LiveId" clId="{6F18D835-A450-4174-B3EB-A555A2F79DD5}" dt="2024-08-18T19:53:40.520" v="1850"/>
          <ac:spMkLst>
            <pc:docMk/>
            <pc:sldMk cId="2821816735" sldId="298"/>
            <ac:spMk id="6" creationId="{232271CD-BE6E-4BDA-AE95-037EC2B14655}"/>
          </ac:spMkLst>
        </pc:spChg>
        <pc:spChg chg="mod">
          <ac:chgData name="Jaime Lopez Rivas" userId="062ddc129723d330" providerId="LiveId" clId="{6F18D835-A450-4174-B3EB-A555A2F79DD5}" dt="2024-08-18T19:47:18.524" v="1770"/>
          <ac:spMkLst>
            <pc:docMk/>
            <pc:sldMk cId="2821816735" sldId="298"/>
            <ac:spMk id="23" creationId="{5FB75C3E-5885-49DD-8190-BB1E8C511A7E}"/>
          </ac:spMkLst>
        </pc:spChg>
        <pc:spChg chg="mod">
          <ac:chgData name="Jaime Lopez Rivas" userId="062ddc129723d330" providerId="LiveId" clId="{6F18D835-A450-4174-B3EB-A555A2F79DD5}" dt="2024-08-18T19:47:45.155" v="1775" actId="20577"/>
          <ac:spMkLst>
            <pc:docMk/>
            <pc:sldMk cId="2821816735" sldId="298"/>
            <ac:spMk id="27" creationId="{3C7B196D-A4EB-4450-8C2E-D4F26C77F843}"/>
          </ac:spMkLst>
        </pc:spChg>
        <pc:spChg chg="mod">
          <ac:chgData name="Jaime Lopez Rivas" userId="062ddc129723d330" providerId="LiveId" clId="{6F18D835-A450-4174-B3EB-A555A2F79DD5}" dt="2024-08-18T19:48:21.180" v="1781"/>
          <ac:spMkLst>
            <pc:docMk/>
            <pc:sldMk cId="2821816735" sldId="298"/>
            <ac:spMk id="28" creationId="{16852965-5187-4677-B878-4167E7B69252}"/>
          </ac:spMkLst>
        </pc:spChg>
        <pc:spChg chg="mod">
          <ac:chgData name="Jaime Lopez Rivas" userId="062ddc129723d330" providerId="LiveId" clId="{6F18D835-A450-4174-B3EB-A555A2F79DD5}" dt="2024-08-18T19:50:51.489" v="1786" actId="20577"/>
          <ac:spMkLst>
            <pc:docMk/>
            <pc:sldMk cId="2821816735" sldId="298"/>
            <ac:spMk id="29" creationId="{A362839C-0A6B-4785-ACD4-42645537AFF4}"/>
          </ac:spMkLst>
        </pc:spChg>
        <pc:spChg chg="mod">
          <ac:chgData name="Jaime Lopez Rivas" userId="062ddc129723d330" providerId="LiveId" clId="{6F18D835-A450-4174-B3EB-A555A2F79DD5}" dt="2024-08-18T19:48:36.974" v="1784" actId="20577"/>
          <ac:spMkLst>
            <pc:docMk/>
            <pc:sldMk cId="2821816735" sldId="298"/>
            <ac:spMk id="40" creationId="{FDC3A9B5-5598-4CD5-88DB-141F093C2F5C}"/>
          </ac:spMkLst>
        </pc:spChg>
        <pc:spChg chg="mod">
          <ac:chgData name="Jaime Lopez Rivas" userId="062ddc129723d330" providerId="LiveId" clId="{6F18D835-A450-4174-B3EB-A555A2F79DD5}" dt="2024-08-18T19:50:48.453" v="1785"/>
          <ac:spMkLst>
            <pc:docMk/>
            <pc:sldMk cId="2821816735" sldId="298"/>
            <ac:spMk id="41" creationId="{624C0B95-53C2-4500-8EAE-8B7F73AAE5B5}"/>
          </ac:spMkLst>
        </pc:spChg>
      </pc:sldChg>
      <pc:sldChg chg="modSp del mod">
        <pc:chgData name="Jaime Lopez Rivas" userId="062ddc129723d330" providerId="LiveId" clId="{6F18D835-A450-4174-B3EB-A555A2F79DD5}" dt="2024-08-20T21:43:11.497" v="8291" actId="47"/>
        <pc:sldMkLst>
          <pc:docMk/>
          <pc:sldMk cId="3858485767" sldId="300"/>
        </pc:sldMkLst>
        <pc:graphicFrameChg chg="modGraphic">
          <ac:chgData name="Jaime Lopez Rivas" userId="062ddc129723d330" providerId="LiveId" clId="{6F18D835-A450-4174-B3EB-A555A2F79DD5}" dt="2024-08-18T22:28:52.810" v="2618" actId="20577"/>
          <ac:graphicFrameMkLst>
            <pc:docMk/>
            <pc:sldMk cId="3858485767" sldId="300"/>
            <ac:graphicFrameMk id="11" creationId="{1CA23F63-61EC-4BE5-8A2D-0A89EBD54F67}"/>
          </ac:graphicFrameMkLst>
        </pc:graphicFrameChg>
      </pc:sldChg>
      <pc:sldChg chg="addSp delSp modSp mod modClrScheme chgLayout">
        <pc:chgData name="Jaime Lopez Rivas" userId="062ddc129723d330" providerId="LiveId" clId="{6F18D835-A450-4174-B3EB-A555A2F79DD5}" dt="2024-08-19T00:19:58.675" v="2769"/>
        <pc:sldMkLst>
          <pc:docMk/>
          <pc:sldMk cId="831733384" sldId="301"/>
        </pc:sldMkLst>
        <pc:spChg chg="mod">
          <ac:chgData name="Jaime Lopez Rivas" userId="062ddc129723d330" providerId="LiveId" clId="{6F18D835-A450-4174-B3EB-A555A2F79DD5}" dt="2024-08-18T18:30:45.444" v="545" actId="26606"/>
          <ac:spMkLst>
            <pc:docMk/>
            <pc:sldMk cId="831733384" sldId="301"/>
            <ac:spMk id="2" creationId="{6719F29B-F233-48AF-8261-F33A4E079E3E}"/>
          </ac:spMkLst>
        </pc:spChg>
        <pc:spChg chg="mod">
          <ac:chgData name="Jaime Lopez Rivas" userId="062ddc129723d330" providerId="LiveId" clId="{6F18D835-A450-4174-B3EB-A555A2F79DD5}" dt="2024-08-18T18:59:58.625" v="1151" actId="20577"/>
          <ac:spMkLst>
            <pc:docMk/>
            <pc:sldMk cId="831733384" sldId="301"/>
            <ac:spMk id="3" creationId="{35E3EA69-4E0E-41BD-8095-A124225A2647}"/>
          </ac:spMkLst>
        </pc:spChg>
        <pc:spChg chg="mod">
          <ac:chgData name="Jaime Lopez Rivas" userId="062ddc129723d330" providerId="LiveId" clId="{6F18D835-A450-4174-B3EB-A555A2F79DD5}" dt="2024-08-18T18:30:45.444" v="545" actId="26606"/>
          <ac:spMkLst>
            <pc:docMk/>
            <pc:sldMk cId="831733384" sldId="301"/>
            <ac:spMk id="4" creationId="{328F602C-7F98-4C02-99D4-ED65E00D66A4}"/>
          </ac:spMkLst>
        </pc:spChg>
        <pc:spChg chg="del mod">
          <ac:chgData name="Jaime Lopez Rivas" userId="062ddc129723d330" providerId="LiveId" clId="{6F18D835-A450-4174-B3EB-A555A2F79DD5}" dt="2024-08-19T00:19:57.659" v="2768" actId="478"/>
          <ac:spMkLst>
            <pc:docMk/>
            <pc:sldMk cId="831733384" sldId="301"/>
            <ac:spMk id="5" creationId="{AF29EA23-F34E-486A-B8B2-0C3019266975}"/>
          </ac:spMkLst>
        </pc:spChg>
        <pc:spChg chg="add mod">
          <ac:chgData name="Jaime Lopez Rivas" userId="062ddc129723d330" providerId="LiveId" clId="{6F18D835-A450-4174-B3EB-A555A2F79DD5}" dt="2024-08-19T00:19:58.675" v="2769"/>
          <ac:spMkLst>
            <pc:docMk/>
            <pc:sldMk cId="831733384" sldId="301"/>
            <ac:spMk id="6" creationId="{3D8E50E9-1815-4404-E693-1E3E9816DBC9}"/>
          </ac:spMkLst>
        </pc:spChg>
        <pc:spChg chg="mod">
          <ac:chgData name="Jaime Lopez Rivas" userId="062ddc129723d330" providerId="LiveId" clId="{6F18D835-A450-4174-B3EB-A555A2F79DD5}" dt="2024-08-18T18:30:45.444" v="545" actId="26606"/>
          <ac:spMkLst>
            <pc:docMk/>
            <pc:sldMk cId="831733384" sldId="301"/>
            <ac:spMk id="32" creationId="{749385CE-DFA8-4194-94B1-676D83777168}"/>
          </ac:spMkLst>
        </pc:spChg>
        <pc:spChg chg="mod ord">
          <ac:chgData name="Jaime Lopez Rivas" userId="062ddc129723d330" providerId="LiveId" clId="{6F18D835-A450-4174-B3EB-A555A2F79DD5}" dt="2024-08-18T18:30:45.444" v="545" actId="26606"/>
          <ac:spMkLst>
            <pc:docMk/>
            <pc:sldMk cId="831733384" sldId="301"/>
            <ac:spMk id="36" creationId="{057CCB72-3874-46DE-9CF8-8C39DE3D264B}"/>
          </ac:spMkLst>
        </pc:spChg>
        <pc:spChg chg="add del mod">
          <ac:chgData name="Jaime Lopez Rivas" userId="062ddc129723d330" providerId="LiveId" clId="{6F18D835-A450-4174-B3EB-A555A2F79DD5}" dt="2024-08-18T18:30:45.444" v="545" actId="26606"/>
          <ac:spMkLst>
            <pc:docMk/>
            <pc:sldMk cId="831733384" sldId="301"/>
            <ac:spMk id="41" creationId="{F76835B1-91FF-22C3-03AF-03D13559642F}"/>
          </ac:spMkLst>
        </pc:spChg>
        <pc:spChg chg="add del mod">
          <ac:chgData name="Jaime Lopez Rivas" userId="062ddc129723d330" providerId="LiveId" clId="{6F18D835-A450-4174-B3EB-A555A2F79DD5}" dt="2024-08-18T18:30:45.444" v="545" actId="26606"/>
          <ac:spMkLst>
            <pc:docMk/>
            <pc:sldMk cId="831733384" sldId="301"/>
            <ac:spMk id="43" creationId="{D45DF578-E279-E95A-4D0F-81B412DB0C77}"/>
          </ac:spMkLst>
        </pc:spChg>
        <pc:picChg chg="mod ord">
          <ac:chgData name="Jaime Lopez Rivas" userId="062ddc129723d330" providerId="LiveId" clId="{6F18D835-A450-4174-B3EB-A555A2F79DD5}" dt="2024-08-18T18:30:45.444" v="545" actId="26606"/>
          <ac:picMkLst>
            <pc:docMk/>
            <pc:sldMk cId="831733384" sldId="301"/>
            <ac:picMk id="9" creationId="{580459A6-74F1-49C9-B51B-9878E21EB18F}"/>
          </ac:picMkLst>
        </pc:picChg>
      </pc:sldChg>
      <pc:sldChg chg="modSp del mod ord">
        <pc:chgData name="Jaime Lopez Rivas" userId="062ddc129723d330" providerId="LiveId" clId="{6F18D835-A450-4174-B3EB-A555A2F79DD5}" dt="2024-08-20T20:36:30.693" v="6874" actId="2696"/>
        <pc:sldMkLst>
          <pc:docMk/>
          <pc:sldMk cId="323836270" sldId="302"/>
        </pc:sldMkLst>
        <pc:spChg chg="mod">
          <ac:chgData name="Jaime Lopez Rivas" userId="062ddc129723d330" providerId="LiveId" clId="{6F18D835-A450-4174-B3EB-A555A2F79DD5}" dt="2024-08-20T20:22:01.107" v="6801" actId="20577"/>
          <ac:spMkLst>
            <pc:docMk/>
            <pc:sldMk cId="323836270" sldId="302"/>
            <ac:spMk id="2" creationId="{67708C79-A4AC-4B5D-92DF-600737E4D11A}"/>
          </ac:spMkLst>
        </pc:spChg>
        <pc:spChg chg="mod">
          <ac:chgData name="Jaime Lopez Rivas" userId="062ddc129723d330" providerId="LiveId" clId="{6F18D835-A450-4174-B3EB-A555A2F79DD5}" dt="2024-08-20T20:26:27.138" v="6819" actId="20577"/>
          <ac:spMkLst>
            <pc:docMk/>
            <pc:sldMk cId="323836270" sldId="302"/>
            <ac:spMk id="16" creationId="{DEF3428C-82C8-426A-8AA5-06D41239356C}"/>
          </ac:spMkLst>
        </pc:spChg>
        <pc:spChg chg="mod">
          <ac:chgData name="Jaime Lopez Rivas" userId="062ddc129723d330" providerId="LiveId" clId="{6F18D835-A450-4174-B3EB-A555A2F79DD5}" dt="2024-08-20T20:27:37.238" v="6823" actId="123"/>
          <ac:spMkLst>
            <pc:docMk/>
            <pc:sldMk cId="323836270" sldId="302"/>
            <ac:spMk id="17" creationId="{8B178A14-FF95-463C-89E7-D71BB431EA6A}"/>
          </ac:spMkLst>
        </pc:spChg>
        <pc:spChg chg="mod">
          <ac:chgData name="Jaime Lopez Rivas" userId="062ddc129723d330" providerId="LiveId" clId="{6F18D835-A450-4174-B3EB-A555A2F79DD5}" dt="2024-08-20T20:22:40.675" v="6802"/>
          <ac:spMkLst>
            <pc:docMk/>
            <pc:sldMk cId="323836270" sldId="302"/>
            <ac:spMk id="41" creationId="{96363A03-E425-4DF0-A245-F0EEE2D0431D}"/>
          </ac:spMkLst>
        </pc:spChg>
        <pc:spChg chg="mod">
          <ac:chgData name="Jaime Lopez Rivas" userId="062ddc129723d330" providerId="LiveId" clId="{6F18D835-A450-4174-B3EB-A555A2F79DD5}" dt="2024-08-20T20:23:44.940" v="6807" actId="123"/>
          <ac:spMkLst>
            <pc:docMk/>
            <pc:sldMk cId="323836270" sldId="302"/>
            <ac:spMk id="44" creationId="{980B2038-1B53-491E-BC2F-148E99EFDBB8}"/>
          </ac:spMkLst>
        </pc:spChg>
        <pc:spChg chg="mod">
          <ac:chgData name="Jaime Lopez Rivas" userId="062ddc129723d330" providerId="LiveId" clId="{6F18D835-A450-4174-B3EB-A555A2F79DD5}" dt="2024-08-20T20:25:33.436" v="6808"/>
          <ac:spMkLst>
            <pc:docMk/>
            <pc:sldMk cId="323836270" sldId="302"/>
            <ac:spMk id="45" creationId="{F970A788-9414-4536-9C00-F0C8714580AB}"/>
          </ac:spMkLst>
        </pc:spChg>
        <pc:spChg chg="mod">
          <ac:chgData name="Jaime Lopez Rivas" userId="062ddc129723d330" providerId="LiveId" clId="{6F18D835-A450-4174-B3EB-A555A2F79DD5}" dt="2024-08-20T20:27:34.184" v="6822" actId="123"/>
          <ac:spMkLst>
            <pc:docMk/>
            <pc:sldMk cId="323836270" sldId="302"/>
            <ac:spMk id="46" creationId="{F845A907-CC82-47DD-86EC-58C44C2EA61D}"/>
          </ac:spMkLst>
        </pc:spChg>
        <pc:spChg chg="mod">
          <ac:chgData name="Jaime Lopez Rivas" userId="062ddc129723d330" providerId="LiveId" clId="{6F18D835-A450-4174-B3EB-A555A2F79DD5}" dt="2024-08-20T20:21:32.069" v="6783" actId="1038"/>
          <ac:spMkLst>
            <pc:docMk/>
            <pc:sldMk cId="323836270" sldId="302"/>
            <ac:spMk id="152" creationId="{3C4F874E-995C-4034-ACF3-1F09DDFD1EF2}"/>
          </ac:spMkLst>
        </pc:spChg>
      </pc:sldChg>
      <pc:sldChg chg="del">
        <pc:chgData name="Jaime Lopez Rivas" userId="062ddc129723d330" providerId="LiveId" clId="{6F18D835-A450-4174-B3EB-A555A2F79DD5}" dt="2024-08-20T21:43:21.356" v="8300" actId="47"/>
        <pc:sldMkLst>
          <pc:docMk/>
          <pc:sldMk cId="1196191522" sldId="303"/>
        </pc:sldMkLst>
      </pc:sldChg>
      <pc:sldChg chg="addSp delSp modSp mod ord">
        <pc:chgData name="Jaime Lopez Rivas" userId="062ddc129723d330" providerId="LiveId" clId="{6F18D835-A450-4174-B3EB-A555A2F79DD5}" dt="2024-08-18T18:36:31.242" v="738" actId="478"/>
        <pc:sldMkLst>
          <pc:docMk/>
          <pc:sldMk cId="3507718482" sldId="304"/>
        </pc:sldMkLst>
        <pc:spChg chg="mod">
          <ac:chgData name="Jaime Lopez Rivas" userId="062ddc129723d330" providerId="LiveId" clId="{6F18D835-A450-4174-B3EB-A555A2F79DD5}" dt="2024-08-18T18:08:15.420" v="348"/>
          <ac:spMkLst>
            <pc:docMk/>
            <pc:sldMk cId="3507718482" sldId="304"/>
            <ac:spMk id="2" creationId="{7291CFAB-A735-4A31-A51D-42FE1F5E94E0}"/>
          </ac:spMkLst>
        </pc:spChg>
        <pc:spChg chg="mod">
          <ac:chgData name="Jaime Lopez Rivas" userId="062ddc129723d330" providerId="LiveId" clId="{6F18D835-A450-4174-B3EB-A555A2F79DD5}" dt="2024-08-18T18:09:33.814" v="402" actId="20577"/>
          <ac:spMkLst>
            <pc:docMk/>
            <pc:sldMk cId="3507718482" sldId="304"/>
            <ac:spMk id="4" creationId="{8421587F-8DFD-4A31-9931-8A346A92D87A}"/>
          </ac:spMkLst>
        </pc:spChg>
        <pc:spChg chg="add del mod">
          <ac:chgData name="Jaime Lopez Rivas" userId="062ddc129723d330" providerId="LiveId" clId="{6F18D835-A450-4174-B3EB-A555A2F79DD5}" dt="2024-08-18T18:14:14.638" v="480" actId="478"/>
          <ac:spMkLst>
            <pc:docMk/>
            <pc:sldMk cId="3507718482" sldId="304"/>
            <ac:spMk id="5" creationId="{DDA0881E-6891-523A-846D-ADD1BE52E17B}"/>
          </ac:spMkLst>
        </pc:spChg>
        <pc:spChg chg="add del mod">
          <ac:chgData name="Jaime Lopez Rivas" userId="062ddc129723d330" providerId="LiveId" clId="{6F18D835-A450-4174-B3EB-A555A2F79DD5}" dt="2024-08-18T18:24:00.068" v="504" actId="21"/>
          <ac:spMkLst>
            <pc:docMk/>
            <pc:sldMk cId="3507718482" sldId="304"/>
            <ac:spMk id="10" creationId="{FB06C066-6929-3C34-0C03-3A8A12C01707}"/>
          </ac:spMkLst>
        </pc:spChg>
        <pc:spChg chg="mod">
          <ac:chgData name="Jaime Lopez Rivas" userId="062ddc129723d330" providerId="LiveId" clId="{6F18D835-A450-4174-B3EB-A555A2F79DD5}" dt="2024-08-18T18:36:22.942" v="736" actId="14100"/>
          <ac:spMkLst>
            <pc:docMk/>
            <pc:sldMk cId="3507718482" sldId="304"/>
            <ac:spMk id="12" creationId="{511B0752-C624-457B-B12B-B88C90BBA8D7}"/>
          </ac:spMkLst>
        </pc:spChg>
        <pc:spChg chg="add del mod">
          <ac:chgData name="Jaime Lopez Rivas" userId="062ddc129723d330" providerId="LiveId" clId="{6F18D835-A450-4174-B3EB-A555A2F79DD5}" dt="2024-08-18T18:24:06.069" v="506" actId="21"/>
          <ac:spMkLst>
            <pc:docMk/>
            <pc:sldMk cId="3507718482" sldId="304"/>
            <ac:spMk id="13" creationId="{F03015EE-5CA1-3671-1CEA-F13EDB8F5D1D}"/>
          </ac:spMkLst>
        </pc:spChg>
        <pc:spChg chg="add del mod">
          <ac:chgData name="Jaime Lopez Rivas" userId="062ddc129723d330" providerId="LiveId" clId="{6F18D835-A450-4174-B3EB-A555A2F79DD5}" dt="2024-08-18T18:24:11.738" v="508" actId="21"/>
          <ac:spMkLst>
            <pc:docMk/>
            <pc:sldMk cId="3507718482" sldId="304"/>
            <ac:spMk id="15" creationId="{8D23EFDF-4D0A-FCC6-D094-B9EE0708507C}"/>
          </ac:spMkLst>
        </pc:spChg>
        <pc:spChg chg="add del mod">
          <ac:chgData name="Jaime Lopez Rivas" userId="062ddc129723d330" providerId="LiveId" clId="{6F18D835-A450-4174-B3EB-A555A2F79DD5}" dt="2024-08-18T18:24:26.619" v="512" actId="21"/>
          <ac:spMkLst>
            <pc:docMk/>
            <pc:sldMk cId="3507718482" sldId="304"/>
            <ac:spMk id="17" creationId="{F47DCD7B-AAA3-C96C-5FAD-545CA0A10C7D}"/>
          </ac:spMkLst>
        </pc:spChg>
        <pc:spChg chg="add del mod">
          <ac:chgData name="Jaime Lopez Rivas" userId="062ddc129723d330" providerId="LiveId" clId="{6F18D835-A450-4174-B3EB-A555A2F79DD5}" dt="2024-08-18T18:24:24.162" v="511" actId="21"/>
          <ac:spMkLst>
            <pc:docMk/>
            <pc:sldMk cId="3507718482" sldId="304"/>
            <ac:spMk id="19" creationId="{646B13E5-3F10-51FA-88D2-B6B847655C0F}"/>
          </ac:spMkLst>
        </pc:spChg>
        <pc:spChg chg="add del mod">
          <ac:chgData name="Jaime Lopez Rivas" userId="062ddc129723d330" providerId="LiveId" clId="{6F18D835-A450-4174-B3EB-A555A2F79DD5}" dt="2024-08-18T18:24:29.716" v="514" actId="21"/>
          <ac:spMkLst>
            <pc:docMk/>
            <pc:sldMk cId="3507718482" sldId="304"/>
            <ac:spMk id="21" creationId="{C670FB25-08D1-A32C-8C68-A2CE7981CD2E}"/>
          </ac:spMkLst>
        </pc:spChg>
        <pc:spChg chg="add del mod">
          <ac:chgData name="Jaime Lopez Rivas" userId="062ddc129723d330" providerId="LiveId" clId="{6F18D835-A450-4174-B3EB-A555A2F79DD5}" dt="2024-08-18T18:24:32.992" v="516" actId="21"/>
          <ac:spMkLst>
            <pc:docMk/>
            <pc:sldMk cId="3507718482" sldId="304"/>
            <ac:spMk id="23" creationId="{DD65C119-10E2-BA32-39E8-57B00A8E7438}"/>
          </ac:spMkLst>
        </pc:spChg>
        <pc:spChg chg="add mod">
          <ac:chgData name="Jaime Lopez Rivas" userId="062ddc129723d330" providerId="LiveId" clId="{6F18D835-A450-4174-B3EB-A555A2F79DD5}" dt="2024-08-18T18:28:33.097" v="541" actId="14826"/>
          <ac:spMkLst>
            <pc:docMk/>
            <pc:sldMk cId="3507718482" sldId="304"/>
            <ac:spMk id="24" creationId="{7B3F1B1C-67CD-69ED-97EB-FA3B25743E65}"/>
          </ac:spMkLst>
        </pc:spChg>
        <pc:spChg chg="del mod">
          <ac:chgData name="Jaime Lopez Rivas" userId="062ddc129723d330" providerId="LiveId" clId="{6F18D835-A450-4174-B3EB-A555A2F79DD5}" dt="2024-08-18T18:23:55.924" v="503" actId="478"/>
          <ac:spMkLst>
            <pc:docMk/>
            <pc:sldMk cId="3507718482" sldId="304"/>
            <ac:spMk id="25" creationId="{6E0EDB3B-C0A8-4C28-A8CE-248E9B2BF5F1}"/>
          </ac:spMkLst>
        </pc:spChg>
        <pc:spChg chg="del">
          <ac:chgData name="Jaime Lopez Rivas" userId="062ddc129723d330" providerId="LiveId" clId="{6F18D835-A450-4174-B3EB-A555A2F79DD5}" dt="2024-08-18T18:24:01.956" v="505" actId="21"/>
          <ac:spMkLst>
            <pc:docMk/>
            <pc:sldMk cId="3507718482" sldId="304"/>
            <ac:spMk id="26" creationId="{6446DD38-A9AC-47C3-9018-7367CED92B9D}"/>
          </ac:spMkLst>
        </pc:spChg>
        <pc:spChg chg="del mod">
          <ac:chgData name="Jaime Lopez Rivas" userId="062ddc129723d330" providerId="LiveId" clId="{6F18D835-A450-4174-B3EB-A555A2F79DD5}" dt="2024-08-18T18:24:09.912" v="507" actId="21"/>
          <ac:spMkLst>
            <pc:docMk/>
            <pc:sldMk cId="3507718482" sldId="304"/>
            <ac:spMk id="27" creationId="{0856D9EA-5EA0-4EBE-B2BD-E08F18E8DB9D}"/>
          </ac:spMkLst>
        </pc:spChg>
        <pc:spChg chg="del">
          <ac:chgData name="Jaime Lopez Rivas" userId="062ddc129723d330" providerId="LiveId" clId="{6F18D835-A450-4174-B3EB-A555A2F79DD5}" dt="2024-08-18T18:24:17.247" v="509" actId="478"/>
          <ac:spMkLst>
            <pc:docMk/>
            <pc:sldMk cId="3507718482" sldId="304"/>
            <ac:spMk id="28" creationId="{25D79B6A-A890-45AF-A99D-5F70F6C80238}"/>
          </ac:spMkLst>
        </pc:spChg>
        <pc:spChg chg="del mod">
          <ac:chgData name="Jaime Lopez Rivas" userId="062ddc129723d330" providerId="LiveId" clId="{6F18D835-A450-4174-B3EB-A555A2F79DD5}" dt="2024-08-18T18:24:28.338" v="513" actId="21"/>
          <ac:spMkLst>
            <pc:docMk/>
            <pc:sldMk cId="3507718482" sldId="304"/>
            <ac:spMk id="29" creationId="{D8477383-390C-41CA-A296-5FBDFAD23100}"/>
          </ac:spMkLst>
        </pc:spChg>
        <pc:spChg chg="del">
          <ac:chgData name="Jaime Lopez Rivas" userId="062ddc129723d330" providerId="LiveId" clId="{6F18D835-A450-4174-B3EB-A555A2F79DD5}" dt="2024-08-18T18:24:31.558" v="515" actId="21"/>
          <ac:spMkLst>
            <pc:docMk/>
            <pc:sldMk cId="3507718482" sldId="304"/>
            <ac:spMk id="30" creationId="{C0B07462-809B-4573-9E92-EDEE7B899091}"/>
          </ac:spMkLst>
        </pc:spChg>
        <pc:spChg chg="add del mod">
          <ac:chgData name="Jaime Lopez Rivas" userId="062ddc129723d330" providerId="LiveId" clId="{6F18D835-A450-4174-B3EB-A555A2F79DD5}" dt="2024-08-18T18:36:31.242" v="738" actId="478"/>
          <ac:spMkLst>
            <pc:docMk/>
            <pc:sldMk cId="3507718482" sldId="304"/>
            <ac:spMk id="31" creationId="{C10CD4FF-5942-C333-D9DB-975E6AF55B8A}"/>
          </ac:spMkLst>
        </pc:spChg>
        <pc:spChg chg="add del mod">
          <ac:chgData name="Jaime Lopez Rivas" userId="062ddc129723d330" providerId="LiveId" clId="{6F18D835-A450-4174-B3EB-A555A2F79DD5}" dt="2024-08-18T18:36:26.936" v="737" actId="478"/>
          <ac:spMkLst>
            <pc:docMk/>
            <pc:sldMk cId="3507718482" sldId="304"/>
            <ac:spMk id="32" creationId="{7521270A-3D21-146F-25D8-7149D3A441E6}"/>
          </ac:spMkLst>
        </pc:spChg>
        <pc:spChg chg="mod">
          <ac:chgData name="Jaime Lopez Rivas" userId="062ddc129723d330" providerId="LiveId" clId="{6F18D835-A450-4174-B3EB-A555A2F79DD5}" dt="2024-08-18T18:26:06.396" v="539" actId="20577"/>
          <ac:spMkLst>
            <pc:docMk/>
            <pc:sldMk cId="3507718482" sldId="304"/>
            <ac:spMk id="43" creationId="{0069E16B-D01D-4956-97FF-736360826B45}"/>
          </ac:spMkLst>
        </pc:spChg>
        <pc:spChg chg="mod">
          <ac:chgData name="Jaime Lopez Rivas" userId="062ddc129723d330" providerId="LiveId" clId="{6F18D835-A450-4174-B3EB-A555A2F79DD5}" dt="2024-08-18T18:25:43.207" v="527"/>
          <ac:spMkLst>
            <pc:docMk/>
            <pc:sldMk cId="3507718482" sldId="304"/>
            <ac:spMk id="44" creationId="{33065600-E909-4725-88CF-C309407E3E51}"/>
          </ac:spMkLst>
        </pc:spChg>
        <pc:picChg chg="add mod">
          <ac:chgData name="Jaime Lopez Rivas" userId="062ddc129723d330" providerId="LiveId" clId="{6F18D835-A450-4174-B3EB-A555A2F79DD5}" dt="2024-08-18T18:14:13.491" v="479"/>
          <ac:picMkLst>
            <pc:docMk/>
            <pc:sldMk cId="3507718482" sldId="304"/>
            <ac:picMk id="6" creationId="{93F407F6-6825-CF63-701D-E0AD11F6BA93}"/>
          </ac:picMkLst>
        </pc:picChg>
        <pc:picChg chg="add mod">
          <ac:chgData name="Jaime Lopez Rivas" userId="062ddc129723d330" providerId="LiveId" clId="{6F18D835-A450-4174-B3EB-A555A2F79DD5}" dt="2024-08-18T18:14:29.989" v="485"/>
          <ac:picMkLst>
            <pc:docMk/>
            <pc:sldMk cId="3507718482" sldId="304"/>
            <ac:picMk id="7" creationId="{4315B9F7-2743-BCB1-EABD-B579BB2FF555}"/>
          </ac:picMkLst>
        </pc:picChg>
        <pc:picChg chg="add del mod">
          <ac:chgData name="Jaime Lopez Rivas" userId="062ddc129723d330" providerId="LiveId" clId="{6F18D835-A450-4174-B3EB-A555A2F79DD5}" dt="2024-08-18T18:28:33.097" v="541" actId="14826"/>
          <ac:picMkLst>
            <pc:docMk/>
            <pc:sldMk cId="3507718482" sldId="304"/>
            <ac:picMk id="8" creationId="{A78432FC-7702-44D2-9799-5CC8D3D0C06C}"/>
          </ac:picMkLst>
        </pc:picChg>
      </pc:sldChg>
      <pc:sldChg chg="modSp del mod">
        <pc:chgData name="Jaime Lopez Rivas" userId="062ddc129723d330" providerId="LiveId" clId="{6F18D835-A450-4174-B3EB-A555A2F79DD5}" dt="2024-08-20T21:43:20.469" v="8299" actId="47"/>
        <pc:sldMkLst>
          <pc:docMk/>
          <pc:sldMk cId="199679355" sldId="305"/>
        </pc:sldMkLst>
        <pc:spChg chg="mod">
          <ac:chgData name="Jaime Lopez Rivas" userId="062ddc129723d330" providerId="LiveId" clId="{6F18D835-A450-4174-B3EB-A555A2F79DD5}" dt="2024-08-18T17:58:18.508" v="208"/>
          <ac:spMkLst>
            <pc:docMk/>
            <pc:sldMk cId="199679355" sldId="305"/>
            <ac:spMk id="2" creationId="{537E1C88-627C-4655-A4FB-0BB02EDB078A}"/>
          </ac:spMkLst>
        </pc:spChg>
        <pc:spChg chg="mod">
          <ac:chgData name="Jaime Lopez Rivas" userId="062ddc129723d330" providerId="LiveId" clId="{6F18D835-A450-4174-B3EB-A555A2F79DD5}" dt="2024-08-18T17:59:35.962" v="228" actId="20577"/>
          <ac:spMkLst>
            <pc:docMk/>
            <pc:sldMk cId="199679355" sldId="305"/>
            <ac:spMk id="3" creationId="{033634FE-ADF0-4BC3-A0A9-447EA9DD096B}"/>
          </ac:spMkLst>
        </pc:spChg>
        <pc:spChg chg="mod">
          <ac:chgData name="Jaime Lopez Rivas" userId="062ddc129723d330" providerId="LiveId" clId="{6F18D835-A450-4174-B3EB-A555A2F79DD5}" dt="2024-08-18T18:00:04.020" v="229"/>
          <ac:spMkLst>
            <pc:docMk/>
            <pc:sldMk cId="199679355" sldId="305"/>
            <ac:spMk id="11" creationId="{B200F8C2-B2D6-4CB4-90DF-3754B687A484}"/>
          </ac:spMkLst>
        </pc:spChg>
      </pc:sldChg>
      <pc:sldChg chg="modSp mod ord">
        <pc:chgData name="Jaime Lopez Rivas" userId="062ddc129723d330" providerId="LiveId" clId="{6F18D835-A450-4174-B3EB-A555A2F79DD5}" dt="2024-08-23T17:35:23.363" v="10177" actId="20577"/>
        <pc:sldMkLst>
          <pc:docMk/>
          <pc:sldMk cId="3460694604" sldId="306"/>
        </pc:sldMkLst>
        <pc:spChg chg="mod">
          <ac:chgData name="Jaime Lopez Rivas" userId="062ddc129723d330" providerId="LiveId" clId="{6F18D835-A450-4174-B3EB-A555A2F79DD5}" dt="2024-08-23T17:35:23.363" v="10177" actId="20577"/>
          <ac:spMkLst>
            <pc:docMk/>
            <pc:sldMk cId="3460694604" sldId="306"/>
            <ac:spMk id="2" creationId="{A29DE7F2-E890-4744-88DD-A75F5E300513}"/>
          </ac:spMkLst>
        </pc:spChg>
        <pc:picChg chg="mod">
          <ac:chgData name="Jaime Lopez Rivas" userId="062ddc129723d330" providerId="LiveId" clId="{6F18D835-A450-4174-B3EB-A555A2F79DD5}" dt="2024-08-18T19:58:10.825" v="1856" actId="14826"/>
          <ac:picMkLst>
            <pc:docMk/>
            <pc:sldMk cId="3460694604" sldId="306"/>
            <ac:picMk id="7" creationId="{A4CCED48-582B-43C4-94BC-03412703F2B8}"/>
          </ac:picMkLst>
        </pc:picChg>
      </pc:sldChg>
      <pc:sldChg chg="del">
        <pc:chgData name="Jaime Lopez Rivas" userId="062ddc129723d330" providerId="LiveId" clId="{6F18D835-A450-4174-B3EB-A555A2F79DD5}" dt="2024-08-20T21:43:17.145" v="8297" actId="47"/>
        <pc:sldMkLst>
          <pc:docMk/>
          <pc:sldMk cId="827597671" sldId="307"/>
        </pc:sldMkLst>
      </pc:sldChg>
      <pc:sldChg chg="del">
        <pc:chgData name="Jaime Lopez Rivas" userId="062ddc129723d330" providerId="LiveId" clId="{6F18D835-A450-4174-B3EB-A555A2F79DD5}" dt="2024-08-20T21:43:15.258" v="8295" actId="47"/>
        <pc:sldMkLst>
          <pc:docMk/>
          <pc:sldMk cId="1689019211" sldId="309"/>
        </pc:sldMkLst>
      </pc:sldChg>
      <pc:sldChg chg="del">
        <pc:chgData name="Jaime Lopez Rivas" userId="062ddc129723d330" providerId="LiveId" clId="{6F18D835-A450-4174-B3EB-A555A2F79DD5}" dt="2024-08-20T21:43:06.681" v="8285" actId="47"/>
        <pc:sldMkLst>
          <pc:docMk/>
          <pc:sldMk cId="1839708034" sldId="310"/>
        </pc:sldMkLst>
      </pc:sldChg>
      <pc:sldChg chg="addSp delSp modSp del mod ord">
        <pc:chgData name="Jaime Lopez Rivas" userId="062ddc129723d330" providerId="LiveId" clId="{6F18D835-A450-4174-B3EB-A555A2F79DD5}" dt="2024-08-18T18:16:05.315" v="497" actId="47"/>
        <pc:sldMkLst>
          <pc:docMk/>
          <pc:sldMk cId="2756819046" sldId="311"/>
        </pc:sldMkLst>
        <pc:spChg chg="add del mod">
          <ac:chgData name="Jaime Lopez Rivas" userId="062ddc129723d330" providerId="LiveId" clId="{6F18D835-A450-4174-B3EB-A555A2F79DD5}" dt="2024-08-18T18:13:14.349" v="472" actId="21"/>
          <ac:spMkLst>
            <pc:docMk/>
            <pc:sldMk cId="2756819046" sldId="311"/>
            <ac:spMk id="3" creationId="{D7B6A62E-9E85-5738-1495-43F6AECEFB2E}"/>
          </ac:spMkLst>
        </pc:spChg>
        <pc:spChg chg="add del mod">
          <ac:chgData name="Jaime Lopez Rivas" userId="062ddc129723d330" providerId="LiveId" clId="{6F18D835-A450-4174-B3EB-A555A2F79DD5}" dt="2024-08-18T18:13:20.746" v="474" actId="21"/>
          <ac:spMkLst>
            <pc:docMk/>
            <pc:sldMk cId="2756819046" sldId="311"/>
            <ac:spMk id="5" creationId="{17716BD2-CC10-54D9-7A57-F9C0C1C7330F}"/>
          </ac:spMkLst>
        </pc:spChg>
        <pc:spChg chg="add del mod">
          <ac:chgData name="Jaime Lopez Rivas" userId="062ddc129723d330" providerId="LiveId" clId="{6F18D835-A450-4174-B3EB-A555A2F79DD5}" dt="2024-08-18T18:13:53.802" v="476" actId="21"/>
          <ac:spMkLst>
            <pc:docMk/>
            <pc:sldMk cId="2756819046" sldId="311"/>
            <ac:spMk id="8" creationId="{36677015-904C-FACC-7672-BE9971DC3A48}"/>
          </ac:spMkLst>
        </pc:spChg>
        <pc:spChg chg="del">
          <ac:chgData name="Jaime Lopez Rivas" userId="062ddc129723d330" providerId="LiveId" clId="{6F18D835-A450-4174-B3EB-A555A2F79DD5}" dt="2024-08-18T18:13:16.458" v="473" actId="21"/>
          <ac:spMkLst>
            <pc:docMk/>
            <pc:sldMk cId="2756819046" sldId="311"/>
            <ac:spMk id="23" creationId="{80E486CF-8877-4DB4-98D3-2CD9F1CB339E}"/>
          </ac:spMkLst>
        </pc:spChg>
        <pc:spChg chg="del">
          <ac:chgData name="Jaime Lopez Rivas" userId="062ddc129723d330" providerId="LiveId" clId="{6F18D835-A450-4174-B3EB-A555A2F79DD5}" dt="2024-08-18T18:13:12.077" v="470" actId="21"/>
          <ac:spMkLst>
            <pc:docMk/>
            <pc:sldMk cId="2756819046" sldId="311"/>
            <ac:spMk id="28" creationId="{0648DE95-334E-46CE-B3A6-AEEB61BA16E7}"/>
          </ac:spMkLst>
        </pc:spChg>
        <pc:picChg chg="add del">
          <ac:chgData name="Jaime Lopez Rivas" userId="062ddc129723d330" providerId="LiveId" clId="{6F18D835-A450-4174-B3EB-A555A2F79DD5}" dt="2024-08-18T18:13:53.802" v="476" actId="21"/>
          <ac:picMkLst>
            <pc:docMk/>
            <pc:sldMk cId="2756819046" sldId="311"/>
            <ac:picMk id="7" creationId="{7EA54CDC-A10B-4928-83AD-8A873A126AFE}"/>
          </ac:picMkLst>
        </pc:picChg>
      </pc:sldChg>
      <pc:sldChg chg="modSp add del mod ord">
        <pc:chgData name="Jaime Lopez Rivas" userId="062ddc129723d330" providerId="LiveId" clId="{6F18D835-A450-4174-B3EB-A555A2F79DD5}" dt="2024-08-19T21:51:24.501" v="3912" actId="47"/>
        <pc:sldMkLst>
          <pc:docMk/>
          <pc:sldMk cId="3045925759" sldId="312"/>
        </pc:sldMkLst>
        <pc:spChg chg="mod">
          <ac:chgData name="Jaime Lopez Rivas" userId="062ddc129723d330" providerId="LiveId" clId="{6F18D835-A450-4174-B3EB-A555A2F79DD5}" dt="2024-08-18T18:01:40.603" v="345" actId="20577"/>
          <ac:spMkLst>
            <pc:docMk/>
            <pc:sldMk cId="3045925759" sldId="312"/>
            <ac:spMk id="3" creationId="{033634FE-ADF0-4BC3-A0A9-447EA9DD096B}"/>
          </ac:spMkLst>
        </pc:spChg>
        <pc:spChg chg="mod">
          <ac:chgData name="Jaime Lopez Rivas" userId="062ddc129723d330" providerId="LiveId" clId="{6F18D835-A450-4174-B3EB-A555A2F79DD5}" dt="2024-08-18T18:01:50.166" v="346" actId="14100"/>
          <ac:spMkLst>
            <pc:docMk/>
            <pc:sldMk cId="3045925759" sldId="312"/>
            <ac:spMk id="12" creationId="{9D83DE42-6E97-4DE6-8CAE-71A0C95E8974}"/>
          </ac:spMkLst>
        </pc:spChg>
        <pc:spChg chg="mod">
          <ac:chgData name="Jaime Lopez Rivas" userId="062ddc129723d330" providerId="LiveId" clId="{6F18D835-A450-4174-B3EB-A555A2F79DD5}" dt="2024-08-18T18:10:51.102" v="448" actId="1038"/>
          <ac:spMkLst>
            <pc:docMk/>
            <pc:sldMk cId="3045925759" sldId="312"/>
            <ac:spMk id="15" creationId="{3B5BCD2D-8C5B-4AA6-9D92-91CEEB731D00}"/>
          </ac:spMkLst>
        </pc:spChg>
      </pc:sldChg>
      <pc:sldChg chg="add del">
        <pc:chgData name="Jaime Lopez Rivas" userId="062ddc129723d330" providerId="LiveId" clId="{6F18D835-A450-4174-B3EB-A555A2F79DD5}" dt="2024-08-20T21:43:19.323" v="8298" actId="47"/>
        <pc:sldMkLst>
          <pc:docMk/>
          <pc:sldMk cId="221055797" sldId="313"/>
        </pc:sldMkLst>
      </pc:sldChg>
      <pc:sldChg chg="addSp delSp modSp add mod ord">
        <pc:chgData name="Jaime Lopez Rivas" userId="062ddc129723d330" providerId="LiveId" clId="{6F18D835-A450-4174-B3EB-A555A2F79DD5}" dt="2024-08-23T18:33:54.975" v="10760" actId="20577"/>
        <pc:sldMkLst>
          <pc:docMk/>
          <pc:sldMk cId="1378486184" sldId="314"/>
        </pc:sldMkLst>
        <pc:spChg chg="add del mod">
          <ac:chgData name="Jaime Lopez Rivas" userId="062ddc129723d330" providerId="LiveId" clId="{6F18D835-A450-4174-B3EB-A555A2F79DD5}" dt="2024-08-20T21:15:07.865" v="7334" actId="14826"/>
          <ac:spMkLst>
            <pc:docMk/>
            <pc:sldMk cId="1378486184" sldId="314"/>
            <ac:spMk id="2" creationId="{782BDD1A-D39A-3AC3-9D25-66715500B15A}"/>
          </ac:spMkLst>
        </pc:spChg>
        <pc:spChg chg="mod">
          <ac:chgData name="Jaime Lopez Rivas" userId="062ddc129723d330" providerId="LiveId" clId="{6F18D835-A450-4174-B3EB-A555A2F79DD5}" dt="2024-08-23T18:33:54.975" v="10760" actId="20577"/>
          <ac:spMkLst>
            <pc:docMk/>
            <pc:sldMk cId="1378486184" sldId="314"/>
            <ac:spMk id="23" creationId="{80E486CF-8877-4DB4-98D3-2CD9F1CB339E}"/>
          </ac:spMkLst>
        </pc:spChg>
        <pc:spChg chg="mod">
          <ac:chgData name="Jaime Lopez Rivas" userId="062ddc129723d330" providerId="LiveId" clId="{6F18D835-A450-4174-B3EB-A555A2F79DD5}" dt="2024-08-22T18:45:00.614" v="9987" actId="20577"/>
          <ac:spMkLst>
            <pc:docMk/>
            <pc:sldMk cId="1378486184" sldId="314"/>
            <ac:spMk id="28" creationId="{0648DE95-334E-46CE-B3A6-AEEB61BA16E7}"/>
          </ac:spMkLst>
        </pc:spChg>
        <pc:spChg chg="del">
          <ac:chgData name="Jaime Lopez Rivas" userId="062ddc129723d330" providerId="LiveId" clId="{6F18D835-A450-4174-B3EB-A555A2F79DD5}" dt="2024-08-20T21:09:16.278" v="7064" actId="478"/>
          <ac:spMkLst>
            <pc:docMk/>
            <pc:sldMk cId="1378486184" sldId="314"/>
            <ac:spMk id="50" creationId="{108C1532-C197-478C-AFA8-3EACE6CE5EC3}"/>
          </ac:spMkLst>
        </pc:spChg>
        <pc:spChg chg="del">
          <ac:chgData name="Jaime Lopez Rivas" userId="062ddc129723d330" providerId="LiveId" clId="{6F18D835-A450-4174-B3EB-A555A2F79DD5}" dt="2024-08-20T21:09:19.086" v="7065" actId="478"/>
          <ac:spMkLst>
            <pc:docMk/>
            <pc:sldMk cId="1378486184" sldId="314"/>
            <ac:spMk id="51" creationId="{07E67588-DFE4-40B6-B7B2-7329C1D7CC38}"/>
          </ac:spMkLst>
        </pc:spChg>
        <pc:picChg chg="add mod">
          <ac:chgData name="Jaime Lopez Rivas" userId="062ddc129723d330" providerId="LiveId" clId="{6F18D835-A450-4174-B3EB-A555A2F79DD5}" dt="2024-08-23T17:05:04.501" v="9990" actId="14100"/>
          <ac:picMkLst>
            <pc:docMk/>
            <pc:sldMk cId="1378486184" sldId="314"/>
            <ac:picMk id="2" creationId="{9155B850-A389-5ADF-8FD6-F962075C699B}"/>
          </ac:picMkLst>
        </pc:picChg>
        <pc:picChg chg="add mod">
          <ac:chgData name="Jaime Lopez Rivas" userId="062ddc129723d330" providerId="LiveId" clId="{6F18D835-A450-4174-B3EB-A555A2F79DD5}" dt="2024-08-23T17:07:45.918" v="9993" actId="14100"/>
          <ac:picMkLst>
            <pc:docMk/>
            <pc:sldMk cId="1378486184" sldId="314"/>
            <ac:picMk id="4" creationId="{02FDD83A-3ADE-8868-2796-A5A024C9A7D1}"/>
          </ac:picMkLst>
        </pc:picChg>
        <pc:picChg chg="add mod">
          <ac:chgData name="Jaime Lopez Rivas" userId="062ddc129723d330" providerId="LiveId" clId="{6F18D835-A450-4174-B3EB-A555A2F79DD5}" dt="2024-08-23T17:14:19.810" v="9996" actId="14100"/>
          <ac:picMkLst>
            <pc:docMk/>
            <pc:sldMk cId="1378486184" sldId="314"/>
            <ac:picMk id="6" creationId="{610F1CA4-A54A-D354-612C-F18AFD75A3AF}"/>
          </ac:picMkLst>
        </pc:picChg>
        <pc:picChg chg="mod">
          <ac:chgData name="Jaime Lopez Rivas" userId="062ddc129723d330" providerId="LiveId" clId="{6F18D835-A450-4174-B3EB-A555A2F79DD5}" dt="2024-08-20T21:42:04.307" v="8201"/>
          <ac:picMkLst>
            <pc:docMk/>
            <pc:sldMk cId="1378486184" sldId="314"/>
            <ac:picMk id="7" creationId="{7EA54CDC-A10B-4928-83AD-8A873A126AFE}"/>
          </ac:picMkLst>
        </pc:picChg>
      </pc:sldChg>
      <pc:sldChg chg="addSp delSp modSp add del mod ord">
        <pc:chgData name="Jaime Lopez Rivas" userId="062ddc129723d330" providerId="LiveId" clId="{6F18D835-A450-4174-B3EB-A555A2F79DD5}" dt="2024-08-18T18:12:55.120" v="466" actId="2696"/>
        <pc:sldMkLst>
          <pc:docMk/>
          <pc:sldMk cId="2757704386" sldId="314"/>
        </pc:sldMkLst>
        <pc:spChg chg="add del mod">
          <ac:chgData name="Jaime Lopez Rivas" userId="062ddc129723d330" providerId="LiveId" clId="{6F18D835-A450-4174-B3EB-A555A2F79DD5}" dt="2024-08-18T18:11:27.774" v="451" actId="21"/>
          <ac:spMkLst>
            <pc:docMk/>
            <pc:sldMk cId="2757704386" sldId="314"/>
            <ac:spMk id="3" creationId="{9875EBBC-9F38-BAE6-4CAB-6D4A22795C1F}"/>
          </ac:spMkLst>
        </pc:spChg>
        <pc:spChg chg="add del mod">
          <ac:chgData name="Jaime Lopez Rivas" userId="062ddc129723d330" providerId="LiveId" clId="{6F18D835-A450-4174-B3EB-A555A2F79DD5}" dt="2024-08-18T18:11:37.777" v="453" actId="21"/>
          <ac:spMkLst>
            <pc:docMk/>
            <pc:sldMk cId="2757704386" sldId="314"/>
            <ac:spMk id="5" creationId="{8222CD19-F3CC-A5D2-E125-A74D9E098BBC}"/>
          </ac:spMkLst>
        </pc:spChg>
        <pc:spChg chg="add del mod">
          <ac:chgData name="Jaime Lopez Rivas" userId="062ddc129723d330" providerId="LiveId" clId="{6F18D835-A450-4174-B3EB-A555A2F79DD5}" dt="2024-08-18T18:12:01.263" v="457" actId="21"/>
          <ac:spMkLst>
            <pc:docMk/>
            <pc:sldMk cId="2757704386" sldId="314"/>
            <ac:spMk id="8" creationId="{ADBDF5BA-66FD-2968-D20A-0BE1C8836D52}"/>
          </ac:spMkLst>
        </pc:spChg>
        <pc:spChg chg="add del mod">
          <ac:chgData name="Jaime Lopez Rivas" userId="062ddc129723d330" providerId="LiveId" clId="{6F18D835-A450-4174-B3EB-A555A2F79DD5}" dt="2024-08-18T18:12:32.863" v="464" actId="21"/>
          <ac:spMkLst>
            <pc:docMk/>
            <pc:sldMk cId="2757704386" sldId="314"/>
            <ac:spMk id="10" creationId="{A0D85404-8FBD-1106-5407-27ADA052282E}"/>
          </ac:spMkLst>
        </pc:spChg>
        <pc:spChg chg="del">
          <ac:chgData name="Jaime Lopez Rivas" userId="062ddc129723d330" providerId="LiveId" clId="{6F18D835-A450-4174-B3EB-A555A2F79DD5}" dt="2024-08-18T18:11:30.591" v="452" actId="21"/>
          <ac:spMkLst>
            <pc:docMk/>
            <pc:sldMk cId="2757704386" sldId="314"/>
            <ac:spMk id="23" creationId="{80E486CF-8877-4DB4-98D3-2CD9F1CB339E}"/>
          </ac:spMkLst>
        </pc:spChg>
        <pc:spChg chg="del">
          <ac:chgData name="Jaime Lopez Rivas" userId="062ddc129723d330" providerId="LiveId" clId="{6F18D835-A450-4174-B3EB-A555A2F79DD5}" dt="2024-08-18T18:11:19.465" v="449" actId="478"/>
          <ac:spMkLst>
            <pc:docMk/>
            <pc:sldMk cId="2757704386" sldId="314"/>
            <ac:spMk id="28" creationId="{0648DE95-334E-46CE-B3A6-AEEB61BA16E7}"/>
          </ac:spMkLst>
        </pc:spChg>
        <pc:spChg chg="del">
          <ac:chgData name="Jaime Lopez Rivas" userId="062ddc129723d330" providerId="LiveId" clId="{6F18D835-A450-4174-B3EB-A555A2F79DD5}" dt="2024-08-18T18:12:41.441" v="465" actId="478"/>
          <ac:spMkLst>
            <pc:docMk/>
            <pc:sldMk cId="2757704386" sldId="314"/>
            <ac:spMk id="50" creationId="{108C1532-C197-478C-AFA8-3EACE6CE5EC3}"/>
          </ac:spMkLst>
        </pc:spChg>
        <pc:spChg chg="del">
          <ac:chgData name="Jaime Lopez Rivas" userId="062ddc129723d330" providerId="LiveId" clId="{6F18D835-A450-4174-B3EB-A555A2F79DD5}" dt="2024-08-18T18:12:41.441" v="465" actId="478"/>
          <ac:spMkLst>
            <pc:docMk/>
            <pc:sldMk cId="2757704386" sldId="314"/>
            <ac:spMk id="51" creationId="{07E67588-DFE4-40B6-B7B2-7329C1D7CC38}"/>
          </ac:spMkLst>
        </pc:spChg>
        <pc:spChg chg="del">
          <ac:chgData name="Jaime Lopez Rivas" userId="062ddc129723d330" providerId="LiveId" clId="{6F18D835-A450-4174-B3EB-A555A2F79DD5}" dt="2024-08-18T18:12:41.441" v="465" actId="478"/>
          <ac:spMkLst>
            <pc:docMk/>
            <pc:sldMk cId="2757704386" sldId="314"/>
            <ac:spMk id="52" creationId="{FFBA0FCD-5060-4B39-B311-BE2FE37C81E1}"/>
          </ac:spMkLst>
        </pc:spChg>
        <pc:picChg chg="add del">
          <ac:chgData name="Jaime Lopez Rivas" userId="062ddc129723d330" providerId="LiveId" clId="{6F18D835-A450-4174-B3EB-A555A2F79DD5}" dt="2024-08-18T18:12:09.674" v="458" actId="21"/>
          <ac:picMkLst>
            <pc:docMk/>
            <pc:sldMk cId="2757704386" sldId="314"/>
            <ac:picMk id="7" creationId="{7EA54CDC-A10B-4928-83AD-8A873A126AFE}"/>
          </ac:picMkLst>
        </pc:picChg>
      </pc:sldChg>
      <pc:sldChg chg="addSp delSp modSp add del mod ord">
        <pc:chgData name="Jaime Lopez Rivas" userId="062ddc129723d330" providerId="LiveId" clId="{6F18D835-A450-4174-B3EB-A555A2F79DD5}" dt="2024-08-20T21:43:24.612" v="8303" actId="47"/>
        <pc:sldMkLst>
          <pc:docMk/>
          <pc:sldMk cId="3110548310" sldId="315"/>
        </pc:sldMkLst>
        <pc:spChg chg="mod">
          <ac:chgData name="Jaime Lopez Rivas" userId="062ddc129723d330" providerId="LiveId" clId="{6F18D835-A450-4174-B3EB-A555A2F79DD5}" dt="2024-08-18T18:16:15.064" v="498" actId="20577"/>
          <ac:spMkLst>
            <pc:docMk/>
            <pc:sldMk cId="3110548310" sldId="315"/>
            <ac:spMk id="4" creationId="{8421587F-8DFD-4A31-9931-8A346A92D87A}"/>
          </ac:spMkLst>
        </pc:spChg>
        <pc:spChg chg="add del mod">
          <ac:chgData name="Jaime Lopez Rivas" userId="062ddc129723d330" providerId="LiveId" clId="{6F18D835-A450-4174-B3EB-A555A2F79DD5}" dt="2024-08-18T18:15:04.130" v="494" actId="478"/>
          <ac:spMkLst>
            <pc:docMk/>
            <pc:sldMk cId="3110548310" sldId="315"/>
            <ac:spMk id="5" creationId="{B7427985-F913-19EF-AA51-56D14EE27317}"/>
          </ac:spMkLst>
        </pc:spChg>
        <pc:spChg chg="mod">
          <ac:chgData name="Jaime Lopez Rivas" userId="062ddc129723d330" providerId="LiveId" clId="{6F18D835-A450-4174-B3EB-A555A2F79DD5}" dt="2024-08-18T18:36:53.366" v="743" actId="20577"/>
          <ac:spMkLst>
            <pc:docMk/>
            <pc:sldMk cId="3110548310" sldId="315"/>
            <ac:spMk id="12" creationId="{511B0752-C624-457B-B12B-B88C90BBA8D7}"/>
          </ac:spMkLst>
        </pc:spChg>
        <pc:picChg chg="add mod">
          <ac:chgData name="Jaime Lopez Rivas" userId="062ddc129723d330" providerId="LiveId" clId="{6F18D835-A450-4174-B3EB-A555A2F79DD5}" dt="2024-08-18T18:15:03.957" v="493"/>
          <ac:picMkLst>
            <pc:docMk/>
            <pc:sldMk cId="3110548310" sldId="315"/>
            <ac:picMk id="6" creationId="{D71358D8-5861-958A-E8DC-8532D29388A3}"/>
          </ac:picMkLst>
        </pc:picChg>
        <pc:picChg chg="add del mod">
          <ac:chgData name="Jaime Lopez Rivas" userId="062ddc129723d330" providerId="LiveId" clId="{6F18D835-A450-4174-B3EB-A555A2F79DD5}" dt="2024-08-18T18:15:22.597" v="496" actId="14826"/>
          <ac:picMkLst>
            <pc:docMk/>
            <pc:sldMk cId="3110548310" sldId="315"/>
            <ac:picMk id="8" creationId="{A78432FC-7702-44D2-9799-5CC8D3D0C06C}"/>
          </ac:picMkLst>
        </pc:picChg>
      </pc:sldChg>
      <pc:sldChg chg="add del">
        <pc:chgData name="Jaime Lopez Rivas" userId="062ddc129723d330" providerId="LiveId" clId="{6F18D835-A450-4174-B3EB-A555A2F79DD5}" dt="2024-08-20T21:43:23.748" v="8302" actId="47"/>
        <pc:sldMkLst>
          <pc:docMk/>
          <pc:sldMk cId="1784538371" sldId="316"/>
        </pc:sldMkLst>
      </pc:sldChg>
      <pc:sldChg chg="add del">
        <pc:chgData name="Jaime Lopez Rivas" userId="062ddc129723d330" providerId="LiveId" clId="{6F18D835-A450-4174-B3EB-A555A2F79DD5}" dt="2024-08-18T18:14:57.090" v="491"/>
        <pc:sldMkLst>
          <pc:docMk/>
          <pc:sldMk cId="3460666702" sldId="316"/>
        </pc:sldMkLst>
      </pc:sldChg>
      <pc:sldChg chg="modSp add mod">
        <pc:chgData name="Jaime Lopez Rivas" userId="062ddc129723d330" providerId="LiveId" clId="{6F18D835-A450-4174-B3EB-A555A2F79DD5}" dt="2024-08-18T18:42:05.308" v="863" actId="6549"/>
        <pc:sldMkLst>
          <pc:docMk/>
          <pc:sldMk cId="2324003748" sldId="317"/>
        </pc:sldMkLst>
        <pc:spChg chg="mod">
          <ac:chgData name="Jaime Lopez Rivas" userId="062ddc129723d330" providerId="LiveId" clId="{6F18D835-A450-4174-B3EB-A555A2F79DD5}" dt="2024-08-18T18:37:14.512" v="745"/>
          <ac:spMkLst>
            <pc:docMk/>
            <pc:sldMk cId="2324003748" sldId="317"/>
            <ac:spMk id="4" creationId="{8421587F-8DFD-4A31-9931-8A346A92D87A}"/>
          </ac:spMkLst>
        </pc:spChg>
        <pc:spChg chg="mod">
          <ac:chgData name="Jaime Lopez Rivas" userId="062ddc129723d330" providerId="LiveId" clId="{6F18D835-A450-4174-B3EB-A555A2F79DD5}" dt="2024-08-18T18:42:05.308" v="863" actId="6549"/>
          <ac:spMkLst>
            <pc:docMk/>
            <pc:sldMk cId="2324003748" sldId="317"/>
            <ac:spMk id="12" creationId="{511B0752-C624-457B-B12B-B88C90BBA8D7}"/>
          </ac:spMkLst>
        </pc:spChg>
        <pc:spChg chg="mod">
          <ac:chgData name="Jaime Lopez Rivas" userId="062ddc129723d330" providerId="LiveId" clId="{6F18D835-A450-4174-B3EB-A555A2F79DD5}" dt="2024-08-18T18:41:18.607" v="861" actId="1076"/>
          <ac:spMkLst>
            <pc:docMk/>
            <pc:sldMk cId="2324003748" sldId="317"/>
            <ac:spMk id="44" creationId="{33065600-E909-4725-88CF-C309407E3E51}"/>
          </ac:spMkLst>
        </pc:spChg>
      </pc:sldChg>
      <pc:sldChg chg="modSp add mod">
        <pc:chgData name="Jaime Lopez Rivas" userId="062ddc129723d330" providerId="LiveId" clId="{6F18D835-A450-4174-B3EB-A555A2F79DD5}" dt="2024-08-18T18:50:51.035" v="1146" actId="20577"/>
        <pc:sldMkLst>
          <pc:docMk/>
          <pc:sldMk cId="2217378020" sldId="318"/>
        </pc:sldMkLst>
        <pc:spChg chg="mod">
          <ac:chgData name="Jaime Lopez Rivas" userId="062ddc129723d330" providerId="LiveId" clId="{6F18D835-A450-4174-B3EB-A555A2F79DD5}" dt="2024-08-18T18:44:11.871" v="867" actId="14100"/>
          <ac:spMkLst>
            <pc:docMk/>
            <pc:sldMk cId="2217378020" sldId="318"/>
            <ac:spMk id="2" creationId="{7291CFAB-A735-4A31-A51D-42FE1F5E94E0}"/>
          </ac:spMkLst>
        </pc:spChg>
        <pc:spChg chg="mod">
          <ac:chgData name="Jaime Lopez Rivas" userId="062ddc129723d330" providerId="LiveId" clId="{6F18D835-A450-4174-B3EB-A555A2F79DD5}" dt="2024-08-18T18:44:42.073" v="880" actId="20577"/>
          <ac:spMkLst>
            <pc:docMk/>
            <pc:sldMk cId="2217378020" sldId="318"/>
            <ac:spMk id="4" creationId="{8421587F-8DFD-4A31-9931-8A346A92D87A}"/>
          </ac:spMkLst>
        </pc:spChg>
        <pc:spChg chg="mod">
          <ac:chgData name="Jaime Lopez Rivas" userId="062ddc129723d330" providerId="LiveId" clId="{6F18D835-A450-4174-B3EB-A555A2F79DD5}" dt="2024-08-18T18:50:51.035" v="1146" actId="20577"/>
          <ac:spMkLst>
            <pc:docMk/>
            <pc:sldMk cId="2217378020" sldId="318"/>
            <ac:spMk id="12" creationId="{511B0752-C624-457B-B12B-B88C90BBA8D7}"/>
          </ac:spMkLst>
        </pc:spChg>
        <pc:spChg chg="mod">
          <ac:chgData name="Jaime Lopez Rivas" userId="062ddc129723d330" providerId="LiveId" clId="{6F18D835-A450-4174-B3EB-A555A2F79DD5}" dt="2024-08-18T18:50:05.401" v="1137"/>
          <ac:spMkLst>
            <pc:docMk/>
            <pc:sldMk cId="2217378020" sldId="318"/>
            <ac:spMk id="44" creationId="{33065600-E909-4725-88CF-C309407E3E51}"/>
          </ac:spMkLst>
        </pc:spChg>
      </pc:sldChg>
      <pc:sldChg chg="modSp add mod">
        <pc:chgData name="Jaime Lopez Rivas" userId="062ddc129723d330" providerId="LiveId" clId="{6F18D835-A450-4174-B3EB-A555A2F79DD5}" dt="2024-08-18T19:11:58.767" v="1481" actId="20577"/>
        <pc:sldMkLst>
          <pc:docMk/>
          <pc:sldMk cId="3019434369" sldId="319"/>
        </pc:sldMkLst>
        <pc:spChg chg="mod">
          <ac:chgData name="Jaime Lopez Rivas" userId="062ddc129723d330" providerId="LiveId" clId="{6F18D835-A450-4174-B3EB-A555A2F79DD5}" dt="2024-08-18T19:05:32.764" v="1213" actId="20577"/>
          <ac:spMkLst>
            <pc:docMk/>
            <pc:sldMk cId="3019434369" sldId="319"/>
            <ac:spMk id="2" creationId="{7291CFAB-A735-4A31-A51D-42FE1F5E94E0}"/>
          </ac:spMkLst>
        </pc:spChg>
        <pc:spChg chg="mod">
          <ac:chgData name="Jaime Lopez Rivas" userId="062ddc129723d330" providerId="LiveId" clId="{6F18D835-A450-4174-B3EB-A555A2F79DD5}" dt="2024-08-18T19:05:14.651" v="1204"/>
          <ac:spMkLst>
            <pc:docMk/>
            <pc:sldMk cId="3019434369" sldId="319"/>
            <ac:spMk id="4" creationId="{8421587F-8DFD-4A31-9931-8A346A92D87A}"/>
          </ac:spMkLst>
        </pc:spChg>
        <pc:spChg chg="mod">
          <ac:chgData name="Jaime Lopez Rivas" userId="062ddc129723d330" providerId="LiveId" clId="{6F18D835-A450-4174-B3EB-A555A2F79DD5}" dt="2024-08-18T19:11:58.767" v="1481" actId="20577"/>
          <ac:spMkLst>
            <pc:docMk/>
            <pc:sldMk cId="3019434369" sldId="319"/>
            <ac:spMk id="12" creationId="{511B0752-C624-457B-B12B-B88C90BBA8D7}"/>
          </ac:spMkLst>
        </pc:spChg>
        <pc:spChg chg="mod">
          <ac:chgData name="Jaime Lopez Rivas" userId="062ddc129723d330" providerId="LiveId" clId="{6F18D835-A450-4174-B3EB-A555A2F79DD5}" dt="2024-08-18T19:11:20.342" v="1474" actId="1076"/>
          <ac:spMkLst>
            <pc:docMk/>
            <pc:sldMk cId="3019434369" sldId="319"/>
            <ac:spMk id="44" creationId="{33065600-E909-4725-88CF-C309407E3E51}"/>
          </ac:spMkLst>
        </pc:spChg>
      </pc:sldChg>
      <pc:sldChg chg="addSp delSp modSp add del mod ord">
        <pc:chgData name="Jaime Lopez Rivas" userId="062ddc129723d330" providerId="LiveId" clId="{6F18D835-A450-4174-B3EB-A555A2F79DD5}" dt="2024-08-18T19:21:36.079" v="1598" actId="47"/>
        <pc:sldMkLst>
          <pc:docMk/>
          <pc:sldMk cId="1859107554" sldId="320"/>
        </pc:sldMkLst>
        <pc:spChg chg="mod">
          <ac:chgData name="Jaime Lopez Rivas" userId="062ddc129723d330" providerId="LiveId" clId="{6F18D835-A450-4174-B3EB-A555A2F79DD5}" dt="2024-08-18T19:20:41.150" v="1591" actId="27636"/>
          <ac:spMkLst>
            <pc:docMk/>
            <pc:sldMk cId="1859107554" sldId="320"/>
            <ac:spMk id="2" creationId="{7291CFAB-A735-4A31-A51D-42FE1F5E94E0}"/>
          </ac:spMkLst>
        </pc:spChg>
        <pc:spChg chg="del">
          <ac:chgData name="Jaime Lopez Rivas" userId="062ddc129723d330" providerId="LiveId" clId="{6F18D835-A450-4174-B3EB-A555A2F79DD5}" dt="2024-08-18T19:14:29.483" v="1507" actId="21"/>
          <ac:spMkLst>
            <pc:docMk/>
            <pc:sldMk cId="1859107554" sldId="320"/>
            <ac:spMk id="4" creationId="{8421587F-8DFD-4A31-9931-8A346A92D87A}"/>
          </ac:spMkLst>
        </pc:spChg>
        <pc:spChg chg="add del mod">
          <ac:chgData name="Jaime Lopez Rivas" userId="062ddc129723d330" providerId="LiveId" clId="{6F18D835-A450-4174-B3EB-A555A2F79DD5}" dt="2024-08-18T19:12:56.063" v="1506" actId="478"/>
          <ac:spMkLst>
            <pc:docMk/>
            <pc:sldMk cId="1859107554" sldId="320"/>
            <ac:spMk id="5" creationId="{9E53320F-133D-3045-2BFE-282F93E4AA0E}"/>
          </ac:spMkLst>
        </pc:spChg>
        <pc:spChg chg="add del mod">
          <ac:chgData name="Jaime Lopez Rivas" userId="062ddc129723d330" providerId="LiveId" clId="{6F18D835-A450-4174-B3EB-A555A2F79DD5}" dt="2024-08-18T19:14:37.629" v="1508" actId="21"/>
          <ac:spMkLst>
            <pc:docMk/>
            <pc:sldMk cId="1859107554" sldId="320"/>
            <ac:spMk id="7" creationId="{A127F8C7-56D9-E066-937D-43A8B7D9746C}"/>
          </ac:spMkLst>
        </pc:spChg>
        <pc:spChg chg="del mod">
          <ac:chgData name="Jaime Lopez Rivas" userId="062ddc129723d330" providerId="LiveId" clId="{6F18D835-A450-4174-B3EB-A555A2F79DD5}" dt="2024-08-18T19:12:50.371" v="1505" actId="478"/>
          <ac:spMkLst>
            <pc:docMk/>
            <pc:sldMk cId="1859107554" sldId="320"/>
            <ac:spMk id="12" creationId="{511B0752-C624-457B-B12B-B88C90BBA8D7}"/>
          </ac:spMkLst>
        </pc:spChg>
        <pc:spChg chg="mod">
          <ac:chgData name="Jaime Lopez Rivas" userId="062ddc129723d330" providerId="LiveId" clId="{6F18D835-A450-4174-B3EB-A555A2F79DD5}" dt="2024-08-18T19:15:33.273" v="1519" actId="20577"/>
          <ac:spMkLst>
            <pc:docMk/>
            <pc:sldMk cId="1859107554" sldId="320"/>
            <ac:spMk id="44" creationId="{33065600-E909-4725-88CF-C309407E3E51}"/>
          </ac:spMkLst>
        </pc:spChg>
        <pc:picChg chg="add del mod">
          <ac:chgData name="Jaime Lopez Rivas" userId="062ddc129723d330" providerId="LiveId" clId="{6F18D835-A450-4174-B3EB-A555A2F79DD5}" dt="2024-08-18T19:18:32.341" v="1570" actId="478"/>
          <ac:picMkLst>
            <pc:docMk/>
            <pc:sldMk cId="1859107554" sldId="320"/>
            <ac:picMk id="10" creationId="{7165B57C-3943-3141-A2E4-49A008F9FF13}"/>
          </ac:picMkLst>
        </pc:picChg>
        <pc:picChg chg="add del mod">
          <ac:chgData name="Jaime Lopez Rivas" userId="062ddc129723d330" providerId="LiveId" clId="{6F18D835-A450-4174-B3EB-A555A2F79DD5}" dt="2024-08-18T19:20:11.565" v="1585" actId="21"/>
          <ac:picMkLst>
            <pc:docMk/>
            <pc:sldMk cId="1859107554" sldId="320"/>
            <ac:picMk id="13" creationId="{0C6328BC-F78D-FE12-7F65-94CB10FF958D}"/>
          </ac:picMkLst>
        </pc:picChg>
      </pc:sldChg>
      <pc:sldChg chg="addSp delSp modSp add del mod ord">
        <pc:chgData name="Jaime Lopez Rivas" userId="062ddc129723d330" providerId="LiveId" clId="{6F18D835-A450-4174-B3EB-A555A2F79DD5}" dt="2024-08-18T19:38:21.284" v="1747" actId="47"/>
        <pc:sldMkLst>
          <pc:docMk/>
          <pc:sldMk cId="3532923728" sldId="321"/>
        </pc:sldMkLst>
        <pc:spChg chg="del">
          <ac:chgData name="Jaime Lopez Rivas" userId="062ddc129723d330" providerId="LiveId" clId="{6F18D835-A450-4174-B3EB-A555A2F79DD5}" dt="2024-08-18T19:19:55.351" v="1583" actId="21"/>
          <ac:spMkLst>
            <pc:docMk/>
            <pc:sldMk cId="3532923728" sldId="321"/>
            <ac:spMk id="2" creationId="{2972E633-D3D4-4B6D-909F-937FED844C4A}"/>
          </ac:spMkLst>
        </pc:spChg>
        <pc:spChg chg="mod">
          <ac:chgData name="Jaime Lopez Rivas" userId="062ddc129723d330" providerId="LiveId" clId="{6F18D835-A450-4174-B3EB-A555A2F79DD5}" dt="2024-08-18T19:20:55.039" v="1594" actId="122"/>
          <ac:spMkLst>
            <pc:docMk/>
            <pc:sldMk cId="3532923728" sldId="321"/>
            <ac:spMk id="4" creationId="{FAD2AE59-5630-4D5C-83A9-4CDEF4D7DCFB}"/>
          </ac:spMkLst>
        </pc:spChg>
        <pc:spChg chg="del">
          <ac:chgData name="Jaime Lopez Rivas" userId="062ddc129723d330" providerId="LiveId" clId="{6F18D835-A450-4174-B3EB-A555A2F79DD5}" dt="2024-08-18T19:19:45.280" v="1579" actId="21"/>
          <ac:spMkLst>
            <pc:docMk/>
            <pc:sldMk cId="3532923728" sldId="321"/>
            <ac:spMk id="5" creationId="{F8657664-A458-4DDD-ACC2-1D87FCD6FCA9}"/>
          </ac:spMkLst>
        </pc:spChg>
        <pc:spChg chg="add del mod">
          <ac:chgData name="Jaime Lopez Rivas" userId="062ddc129723d330" providerId="LiveId" clId="{6F18D835-A450-4174-B3EB-A555A2F79DD5}" dt="2024-08-18T19:19:41.140" v="1578" actId="21"/>
          <ac:spMkLst>
            <pc:docMk/>
            <pc:sldMk cId="3532923728" sldId="321"/>
            <ac:spMk id="6" creationId="{410FE4F9-475D-313E-321E-79E6E7ED721B}"/>
          </ac:spMkLst>
        </pc:spChg>
        <pc:spChg chg="del">
          <ac:chgData name="Jaime Lopez Rivas" userId="062ddc129723d330" providerId="LiveId" clId="{6F18D835-A450-4174-B3EB-A555A2F79DD5}" dt="2024-08-18T19:19:51.871" v="1581" actId="21"/>
          <ac:spMkLst>
            <pc:docMk/>
            <pc:sldMk cId="3532923728" sldId="321"/>
            <ac:spMk id="7" creationId="{578017FE-712E-4E95-B483-B700F1AA4B2A}"/>
          </ac:spMkLst>
        </pc:spChg>
        <pc:spChg chg="add del mod">
          <ac:chgData name="Jaime Lopez Rivas" userId="062ddc129723d330" providerId="LiveId" clId="{6F18D835-A450-4174-B3EB-A555A2F79DD5}" dt="2024-08-18T19:19:47.479" v="1580" actId="21"/>
          <ac:spMkLst>
            <pc:docMk/>
            <pc:sldMk cId="3532923728" sldId="321"/>
            <ac:spMk id="9" creationId="{6DDE0AA1-AF43-F7D4-E671-84227B8766AB}"/>
          </ac:spMkLst>
        </pc:spChg>
        <pc:spChg chg="del">
          <ac:chgData name="Jaime Lopez Rivas" userId="062ddc129723d330" providerId="LiveId" clId="{6F18D835-A450-4174-B3EB-A555A2F79DD5}" dt="2024-08-18T19:19:38.034" v="1577" actId="21"/>
          <ac:spMkLst>
            <pc:docMk/>
            <pc:sldMk cId="3532923728" sldId="321"/>
            <ac:spMk id="10" creationId="{14671EBE-B721-4278-A276-75F44D556D20}"/>
          </ac:spMkLst>
        </pc:spChg>
        <pc:spChg chg="add del mod">
          <ac:chgData name="Jaime Lopez Rivas" userId="062ddc129723d330" providerId="LiveId" clId="{6F18D835-A450-4174-B3EB-A555A2F79DD5}" dt="2024-08-18T19:19:53.563" v="1582" actId="21"/>
          <ac:spMkLst>
            <pc:docMk/>
            <pc:sldMk cId="3532923728" sldId="321"/>
            <ac:spMk id="13" creationId="{D226FFBC-B587-F887-128D-E80B04799894}"/>
          </ac:spMkLst>
        </pc:spChg>
        <pc:spChg chg="del">
          <ac:chgData name="Jaime Lopez Rivas" userId="062ddc129723d330" providerId="LiveId" clId="{6F18D835-A450-4174-B3EB-A555A2F79DD5}" dt="2024-08-18T19:19:34.276" v="1576" actId="21"/>
          <ac:spMkLst>
            <pc:docMk/>
            <pc:sldMk cId="3532923728" sldId="321"/>
            <ac:spMk id="15" creationId="{09B04A6B-B6E9-40E3-BFCB-8C1C17E0DB0C}"/>
          </ac:spMkLst>
        </pc:spChg>
        <pc:spChg chg="add del mod">
          <ac:chgData name="Jaime Lopez Rivas" userId="062ddc129723d330" providerId="LiveId" clId="{6F18D835-A450-4174-B3EB-A555A2F79DD5}" dt="2024-08-18T19:20:02.048" v="1584" actId="21"/>
          <ac:spMkLst>
            <pc:docMk/>
            <pc:sldMk cId="3532923728" sldId="321"/>
            <ac:spMk id="16" creationId="{72E2E932-B436-FA6F-2D62-54F5A9C23DF3}"/>
          </ac:spMkLst>
        </pc:spChg>
        <pc:spChg chg="mod">
          <ac:chgData name="Jaime Lopez Rivas" userId="062ddc129723d330" providerId="LiveId" clId="{6F18D835-A450-4174-B3EB-A555A2F79DD5}" dt="2024-08-18T19:21:08.541" v="1596" actId="20577"/>
          <ac:spMkLst>
            <pc:docMk/>
            <pc:sldMk cId="3532923728" sldId="321"/>
            <ac:spMk id="22" creationId="{0892EE2B-E8C5-4129-9850-04151ED0A218}"/>
          </ac:spMkLst>
        </pc:spChg>
        <pc:spChg chg="del">
          <ac:chgData name="Jaime Lopez Rivas" userId="062ddc129723d330" providerId="LiveId" clId="{6F18D835-A450-4174-B3EB-A555A2F79DD5}" dt="2024-08-18T19:21:11.795" v="1597" actId="21"/>
          <ac:spMkLst>
            <pc:docMk/>
            <pc:sldMk cId="3532923728" sldId="321"/>
            <ac:spMk id="23" creationId="{B5D1873B-E191-492D-8A88-5BC543251AA4}"/>
          </ac:spMkLst>
        </pc:spChg>
        <pc:picChg chg="add del mod">
          <ac:chgData name="Jaime Lopez Rivas" userId="062ddc129723d330" providerId="LiveId" clId="{6F18D835-A450-4174-B3EB-A555A2F79DD5}" dt="2024-08-18T19:37:22.047" v="1664" actId="21"/>
          <ac:picMkLst>
            <pc:docMk/>
            <pc:sldMk cId="3532923728" sldId="321"/>
            <ac:picMk id="17" creationId="{0C6328BC-F78D-FE12-7F65-94CB10FF958D}"/>
          </ac:picMkLst>
        </pc:picChg>
      </pc:sldChg>
      <pc:sldChg chg="addSp delSp modSp add mod ord">
        <pc:chgData name="Jaime Lopez Rivas" userId="062ddc129723d330" providerId="LiveId" clId="{6F18D835-A450-4174-B3EB-A555A2F79DD5}" dt="2024-08-23T17:26:17.144" v="10001"/>
        <pc:sldMkLst>
          <pc:docMk/>
          <pc:sldMk cId="847864305" sldId="322"/>
        </pc:sldMkLst>
        <pc:spChg chg="mod">
          <ac:chgData name="Jaime Lopez Rivas" userId="062ddc129723d330" providerId="LiveId" clId="{6F18D835-A450-4174-B3EB-A555A2F79DD5}" dt="2024-08-18T19:35:19.984" v="1604" actId="14100"/>
          <ac:spMkLst>
            <pc:docMk/>
            <pc:sldMk cId="847864305" sldId="322"/>
            <ac:spMk id="2" creationId="{67708C79-A4AC-4B5D-92DF-600737E4D11A}"/>
          </ac:spMkLst>
        </pc:spChg>
        <pc:spChg chg="add del mod">
          <ac:chgData name="Jaime Lopez Rivas" userId="062ddc129723d330" providerId="LiveId" clId="{6F18D835-A450-4174-B3EB-A555A2F79DD5}" dt="2024-08-18T19:36:13.131" v="1652" actId="478"/>
          <ac:spMkLst>
            <pc:docMk/>
            <pc:sldMk cId="847864305" sldId="322"/>
            <ac:spMk id="4" creationId="{5E16A074-658E-9A80-230A-FCC1D3DA67A1}"/>
          </ac:spMkLst>
        </pc:spChg>
        <pc:spChg chg="add del mod">
          <ac:chgData name="Jaime Lopez Rivas" userId="062ddc129723d330" providerId="LiveId" clId="{6F18D835-A450-4174-B3EB-A555A2F79DD5}" dt="2024-08-18T19:36:35.857" v="1656" actId="478"/>
          <ac:spMkLst>
            <pc:docMk/>
            <pc:sldMk cId="847864305" sldId="322"/>
            <ac:spMk id="6" creationId="{2EDF6041-57E1-618C-E7E8-5B30476F4919}"/>
          </ac:spMkLst>
        </pc:spChg>
        <pc:spChg chg="add del mod">
          <ac:chgData name="Jaime Lopez Rivas" userId="062ddc129723d330" providerId="LiveId" clId="{6F18D835-A450-4174-B3EB-A555A2F79DD5}" dt="2024-08-18T19:37:01.986" v="1660" actId="478"/>
          <ac:spMkLst>
            <pc:docMk/>
            <pc:sldMk cId="847864305" sldId="322"/>
            <ac:spMk id="8" creationId="{785D4A7D-7A6C-25DE-7614-0A3F4A53F793}"/>
          </ac:spMkLst>
        </pc:spChg>
        <pc:spChg chg="add del mod">
          <ac:chgData name="Jaime Lopez Rivas" userId="062ddc129723d330" providerId="LiveId" clId="{6F18D835-A450-4174-B3EB-A555A2F79DD5}" dt="2024-08-18T19:37:11.122" v="1661" actId="21"/>
          <ac:spMkLst>
            <pc:docMk/>
            <pc:sldMk cId="847864305" sldId="322"/>
            <ac:spMk id="11" creationId="{73C0CE17-1CC5-C7B8-9172-829926690114}"/>
          </ac:spMkLst>
        </pc:spChg>
        <pc:spChg chg="add del mod">
          <ac:chgData name="Jaime Lopez Rivas" userId="062ddc129723d330" providerId="LiveId" clId="{6F18D835-A450-4174-B3EB-A555A2F79DD5}" dt="2024-08-18T19:37:11.122" v="1661" actId="21"/>
          <ac:spMkLst>
            <pc:docMk/>
            <pc:sldMk cId="847864305" sldId="322"/>
            <ac:spMk id="13" creationId="{88506400-44CB-1DBC-A62D-4BB0571E356A}"/>
          </ac:spMkLst>
        </pc:spChg>
        <pc:spChg chg="add del mod">
          <ac:chgData name="Jaime Lopez Rivas" userId="062ddc129723d330" providerId="LiveId" clId="{6F18D835-A450-4174-B3EB-A555A2F79DD5}" dt="2024-08-18T19:37:11.122" v="1661" actId="21"/>
          <ac:spMkLst>
            <pc:docMk/>
            <pc:sldMk cId="847864305" sldId="322"/>
            <ac:spMk id="15" creationId="{54A50033-2578-4843-0D53-8B4AAF47A6BB}"/>
          </ac:spMkLst>
        </pc:spChg>
        <pc:spChg chg="del">
          <ac:chgData name="Jaime Lopez Rivas" userId="062ddc129723d330" providerId="LiveId" clId="{6F18D835-A450-4174-B3EB-A555A2F79DD5}" dt="2024-08-18T19:37:01.986" v="1660" actId="478"/>
          <ac:spMkLst>
            <pc:docMk/>
            <pc:sldMk cId="847864305" sldId="322"/>
            <ac:spMk id="16" creationId="{DEF3428C-82C8-426A-8AA5-06D41239356C}"/>
          </ac:spMkLst>
        </pc:spChg>
        <pc:spChg chg="del">
          <ac:chgData name="Jaime Lopez Rivas" userId="062ddc129723d330" providerId="LiveId" clId="{6F18D835-A450-4174-B3EB-A555A2F79DD5}" dt="2024-08-18T19:37:01.986" v="1660" actId="478"/>
          <ac:spMkLst>
            <pc:docMk/>
            <pc:sldMk cId="847864305" sldId="322"/>
            <ac:spMk id="17" creationId="{8B178A14-FF95-463C-89E7-D71BB431EA6A}"/>
          </ac:spMkLst>
        </pc:spChg>
        <pc:spChg chg="add del mod">
          <ac:chgData name="Jaime Lopez Rivas" userId="062ddc129723d330" providerId="LiveId" clId="{6F18D835-A450-4174-B3EB-A555A2F79DD5}" dt="2024-08-18T19:37:11.122" v="1661" actId="21"/>
          <ac:spMkLst>
            <pc:docMk/>
            <pc:sldMk cId="847864305" sldId="322"/>
            <ac:spMk id="19" creationId="{49FF31FA-D766-A590-40AD-3087CD33B1BE}"/>
          </ac:spMkLst>
        </pc:spChg>
        <pc:spChg chg="add del mod">
          <ac:chgData name="Jaime Lopez Rivas" userId="062ddc129723d330" providerId="LiveId" clId="{6F18D835-A450-4174-B3EB-A555A2F79DD5}" dt="2024-08-18T19:37:11.122" v="1661" actId="21"/>
          <ac:spMkLst>
            <pc:docMk/>
            <pc:sldMk cId="847864305" sldId="322"/>
            <ac:spMk id="21" creationId="{4C585F30-671D-6615-E391-618EF7D44EEF}"/>
          </ac:spMkLst>
        </pc:spChg>
        <pc:spChg chg="add del mod">
          <ac:chgData name="Jaime Lopez Rivas" userId="062ddc129723d330" providerId="LiveId" clId="{6F18D835-A450-4174-B3EB-A555A2F79DD5}" dt="2024-08-18T19:37:11.122" v="1661" actId="21"/>
          <ac:spMkLst>
            <pc:docMk/>
            <pc:sldMk cId="847864305" sldId="322"/>
            <ac:spMk id="23" creationId="{F336C10A-5A26-04CF-CB7B-5DF380D45530}"/>
          </ac:spMkLst>
        </pc:spChg>
        <pc:spChg chg="add del mod">
          <ac:chgData name="Jaime Lopez Rivas" userId="062ddc129723d330" providerId="LiveId" clId="{6F18D835-A450-4174-B3EB-A555A2F79DD5}" dt="2024-08-18T19:37:16.603" v="1663" actId="21"/>
          <ac:spMkLst>
            <pc:docMk/>
            <pc:sldMk cId="847864305" sldId="322"/>
            <ac:spMk id="25" creationId="{CF562248-BC2D-0161-31B8-6498CB797F01}"/>
          </ac:spMkLst>
        </pc:spChg>
        <pc:spChg chg="add del mod">
          <ac:chgData name="Jaime Lopez Rivas" userId="062ddc129723d330" providerId="LiveId" clId="{6F18D835-A450-4174-B3EB-A555A2F79DD5}" dt="2024-08-18T19:36:49.367" v="1658" actId="478"/>
          <ac:spMkLst>
            <pc:docMk/>
            <pc:sldMk cId="847864305" sldId="322"/>
            <ac:spMk id="41" creationId="{96363A03-E425-4DF0-A245-F0EEE2D0431D}"/>
          </ac:spMkLst>
        </pc:spChg>
        <pc:spChg chg="add del">
          <ac:chgData name="Jaime Lopez Rivas" userId="062ddc129723d330" providerId="LiveId" clId="{6F18D835-A450-4174-B3EB-A555A2F79DD5}" dt="2024-08-18T19:36:53.073" v="1659" actId="478"/>
          <ac:spMkLst>
            <pc:docMk/>
            <pc:sldMk cId="847864305" sldId="322"/>
            <ac:spMk id="45" creationId="{F970A788-9414-4536-9C00-F0C8714580AB}"/>
          </ac:spMkLst>
        </pc:spChg>
        <pc:spChg chg="del">
          <ac:chgData name="Jaime Lopez Rivas" userId="062ddc129723d330" providerId="LiveId" clId="{6F18D835-A450-4174-B3EB-A555A2F79DD5}" dt="2024-08-18T19:37:01.986" v="1660" actId="478"/>
          <ac:spMkLst>
            <pc:docMk/>
            <pc:sldMk cId="847864305" sldId="322"/>
            <ac:spMk id="46" creationId="{F845A907-CC82-47DD-86EC-58C44C2EA61D}"/>
          </ac:spMkLst>
        </pc:spChg>
        <pc:spChg chg="del">
          <ac:chgData name="Jaime Lopez Rivas" userId="062ddc129723d330" providerId="LiveId" clId="{6F18D835-A450-4174-B3EB-A555A2F79DD5}" dt="2024-08-18T19:37:01.986" v="1660" actId="478"/>
          <ac:spMkLst>
            <pc:docMk/>
            <pc:sldMk cId="847864305" sldId="322"/>
            <ac:spMk id="47" creationId="{5B76A604-CBAD-4494-A846-E4C833A6092C}"/>
          </ac:spMkLst>
        </pc:spChg>
        <pc:spChg chg="del">
          <ac:chgData name="Jaime Lopez Rivas" userId="062ddc129723d330" providerId="LiveId" clId="{6F18D835-A450-4174-B3EB-A555A2F79DD5}" dt="2024-08-18T19:37:01.986" v="1660" actId="478"/>
          <ac:spMkLst>
            <pc:docMk/>
            <pc:sldMk cId="847864305" sldId="322"/>
            <ac:spMk id="48" creationId="{BF07FAC4-029F-4076-B784-683A1CCA6865}"/>
          </ac:spMkLst>
        </pc:spChg>
        <pc:spChg chg="del">
          <ac:chgData name="Jaime Lopez Rivas" userId="062ddc129723d330" providerId="LiveId" clId="{6F18D835-A450-4174-B3EB-A555A2F79DD5}" dt="2024-08-18T19:37:01.986" v="1660" actId="478"/>
          <ac:spMkLst>
            <pc:docMk/>
            <pc:sldMk cId="847864305" sldId="322"/>
            <ac:spMk id="49" creationId="{BEEA5224-6F24-4134-84A4-4BB922BE15DE}"/>
          </ac:spMkLst>
        </pc:spChg>
        <pc:spChg chg="del">
          <ac:chgData name="Jaime Lopez Rivas" userId="062ddc129723d330" providerId="LiveId" clId="{6F18D835-A450-4174-B3EB-A555A2F79DD5}" dt="2024-08-18T19:37:13.611" v="1662" actId="21"/>
          <ac:spMkLst>
            <pc:docMk/>
            <pc:sldMk cId="847864305" sldId="322"/>
            <ac:spMk id="50" creationId="{6DC9F3A7-D8E7-4ABC-8153-8AFB777CAC78}"/>
          </ac:spMkLst>
        </pc:spChg>
        <pc:spChg chg="mod">
          <ac:chgData name="Jaime Lopez Rivas" userId="062ddc129723d330" providerId="LiveId" clId="{6F18D835-A450-4174-B3EB-A555A2F79DD5}" dt="2024-08-18T19:38:12.332" v="1745" actId="20577"/>
          <ac:spMkLst>
            <pc:docMk/>
            <pc:sldMk cId="847864305" sldId="322"/>
            <ac:spMk id="149" creationId="{9598B89F-8751-4A36-9936-166C165858EF}"/>
          </ac:spMkLst>
        </pc:spChg>
        <pc:spChg chg="del">
          <ac:chgData name="Jaime Lopez Rivas" userId="062ddc129723d330" providerId="LiveId" clId="{6F18D835-A450-4174-B3EB-A555A2F79DD5}" dt="2024-08-18T19:38:15.926" v="1746" actId="21"/>
          <ac:spMkLst>
            <pc:docMk/>
            <pc:sldMk cId="847864305" sldId="322"/>
            <ac:spMk id="150" creationId="{BF3830E9-8071-46F4-9061-47A9D52729BA}"/>
          </ac:spMkLst>
        </pc:spChg>
        <pc:spChg chg="mod">
          <ac:chgData name="Jaime Lopez Rivas" userId="062ddc129723d330" providerId="LiveId" clId="{6F18D835-A450-4174-B3EB-A555A2F79DD5}" dt="2024-08-18T19:35:57.944" v="1648" actId="1076"/>
          <ac:spMkLst>
            <pc:docMk/>
            <pc:sldMk cId="847864305" sldId="322"/>
            <ac:spMk id="152" creationId="{3C4F874E-995C-4034-ACF3-1F09DDFD1EF2}"/>
          </ac:spMkLst>
        </pc:spChg>
        <pc:picChg chg="add mod">
          <ac:chgData name="Jaime Lopez Rivas" userId="062ddc129723d330" providerId="LiveId" clId="{6F18D835-A450-4174-B3EB-A555A2F79DD5}" dt="2024-08-19T03:26:05.711" v="3715" actId="14100"/>
          <ac:picMkLst>
            <pc:docMk/>
            <pc:sldMk cId="847864305" sldId="322"/>
            <ac:picMk id="26" creationId="{0C6328BC-F78D-FE12-7F65-94CB10FF958D}"/>
          </ac:picMkLst>
        </pc:picChg>
      </pc:sldChg>
      <pc:sldChg chg="addSp delSp modSp add mod ord">
        <pc:chgData name="Jaime Lopez Rivas" userId="062ddc129723d330" providerId="LiveId" clId="{6F18D835-A450-4174-B3EB-A555A2F79DD5}" dt="2024-08-19T22:21:35.162" v="4056"/>
        <pc:sldMkLst>
          <pc:docMk/>
          <pc:sldMk cId="1233987128" sldId="323"/>
        </pc:sldMkLst>
        <pc:spChg chg="mod">
          <ac:chgData name="Jaime Lopez Rivas" userId="062ddc129723d330" providerId="LiveId" clId="{6F18D835-A450-4174-B3EB-A555A2F79DD5}" dt="2024-08-18T19:41:13.332" v="1755"/>
          <ac:spMkLst>
            <pc:docMk/>
            <pc:sldMk cId="1233987128" sldId="323"/>
            <ac:spMk id="2" creationId="{67708C79-A4AC-4B5D-92DF-600737E4D11A}"/>
          </ac:spMkLst>
        </pc:spChg>
        <pc:picChg chg="add mod">
          <ac:chgData name="Jaime Lopez Rivas" userId="062ddc129723d330" providerId="LiveId" clId="{6F18D835-A450-4174-B3EB-A555A2F79DD5}" dt="2024-08-19T03:26:55.686" v="3719" actId="14100"/>
          <ac:picMkLst>
            <pc:docMk/>
            <pc:sldMk cId="1233987128" sldId="323"/>
            <ac:picMk id="4" creationId="{B2CDD37F-5549-6353-8A14-A087BA80396B}"/>
          </ac:picMkLst>
        </pc:picChg>
        <pc:picChg chg="del">
          <ac:chgData name="Jaime Lopez Rivas" userId="062ddc129723d330" providerId="LiveId" clId="{6F18D835-A450-4174-B3EB-A555A2F79DD5}" dt="2024-08-18T19:41:20.688" v="1756" actId="478"/>
          <ac:picMkLst>
            <pc:docMk/>
            <pc:sldMk cId="1233987128" sldId="323"/>
            <ac:picMk id="26" creationId="{0C6328BC-F78D-FE12-7F65-94CB10FF958D}"/>
          </ac:picMkLst>
        </pc:picChg>
      </pc:sldChg>
      <pc:sldChg chg="new del">
        <pc:chgData name="Jaime Lopez Rivas" userId="062ddc129723d330" providerId="LiveId" clId="{6F18D835-A450-4174-B3EB-A555A2F79DD5}" dt="2024-08-18T19:39:54.989" v="1749" actId="680"/>
        <pc:sldMkLst>
          <pc:docMk/>
          <pc:sldMk cId="1275056582" sldId="323"/>
        </pc:sldMkLst>
      </pc:sldChg>
      <pc:sldChg chg="add del">
        <pc:chgData name="Jaime Lopez Rivas" userId="062ddc129723d330" providerId="LiveId" clId="{6F18D835-A450-4174-B3EB-A555A2F79DD5}" dt="2024-08-20T21:43:16.124" v="8296" actId="47"/>
        <pc:sldMkLst>
          <pc:docMk/>
          <pc:sldMk cId="2742472264" sldId="324"/>
        </pc:sldMkLst>
      </pc:sldChg>
      <pc:sldChg chg="modSp add mod ord">
        <pc:chgData name="Jaime Lopez Rivas" userId="062ddc129723d330" providerId="LiveId" clId="{6F18D835-A450-4174-B3EB-A555A2F79DD5}" dt="2024-08-19T22:21:35.162" v="4056"/>
        <pc:sldMkLst>
          <pc:docMk/>
          <pc:sldMk cId="1009900191" sldId="325"/>
        </pc:sldMkLst>
        <pc:spChg chg="mod">
          <ac:chgData name="Jaime Lopez Rivas" userId="062ddc129723d330" providerId="LiveId" clId="{6F18D835-A450-4174-B3EB-A555A2F79DD5}" dt="2024-08-18T19:53:59.642" v="1853" actId="20577"/>
          <ac:spMkLst>
            <pc:docMk/>
            <pc:sldMk cId="1009900191" sldId="325"/>
            <ac:spMk id="2" creationId="{86F27C7F-0ED2-4657-B2A4-AF40C8659E41}"/>
          </ac:spMkLst>
        </pc:spChg>
        <pc:spChg chg="mod">
          <ac:chgData name="Jaime Lopez Rivas" userId="062ddc129723d330" providerId="LiveId" clId="{6F18D835-A450-4174-B3EB-A555A2F79DD5}" dt="2024-08-18T19:52:35.461" v="1810" actId="20577"/>
          <ac:spMkLst>
            <pc:docMk/>
            <pc:sldMk cId="1009900191" sldId="325"/>
            <ac:spMk id="3" creationId="{082463A9-91ED-406C-A142-DF9DBB5C018D}"/>
          </ac:spMkLst>
        </pc:spChg>
        <pc:spChg chg="mod">
          <ac:chgData name="Jaime Lopez Rivas" userId="062ddc129723d330" providerId="LiveId" clId="{6F18D835-A450-4174-B3EB-A555A2F79DD5}" dt="2024-08-18T19:53:49.171" v="1851"/>
          <ac:spMkLst>
            <pc:docMk/>
            <pc:sldMk cId="1009900191" sldId="325"/>
            <ac:spMk id="6" creationId="{232271CD-BE6E-4BDA-AE95-037EC2B14655}"/>
          </ac:spMkLst>
        </pc:spChg>
        <pc:spChg chg="mod">
          <ac:chgData name="Jaime Lopez Rivas" userId="062ddc129723d330" providerId="LiveId" clId="{6F18D835-A450-4174-B3EB-A555A2F79DD5}" dt="2024-08-18T19:51:21.220" v="1791" actId="20577"/>
          <ac:spMkLst>
            <pc:docMk/>
            <pc:sldMk cId="1009900191" sldId="325"/>
            <ac:spMk id="27" creationId="{3C7B196D-A4EB-4450-8C2E-D4F26C77F843}"/>
          </ac:spMkLst>
        </pc:spChg>
        <pc:spChg chg="mod">
          <ac:chgData name="Jaime Lopez Rivas" userId="062ddc129723d330" providerId="LiveId" clId="{6F18D835-A450-4174-B3EB-A555A2F79DD5}" dt="2024-08-18T19:51:47.076" v="1794" actId="20577"/>
          <ac:spMkLst>
            <pc:docMk/>
            <pc:sldMk cId="1009900191" sldId="325"/>
            <ac:spMk id="28" creationId="{16852965-5187-4677-B878-4167E7B69252}"/>
          </ac:spMkLst>
        </pc:spChg>
        <pc:spChg chg="mod">
          <ac:chgData name="Jaime Lopez Rivas" userId="062ddc129723d330" providerId="LiveId" clId="{6F18D835-A450-4174-B3EB-A555A2F79DD5}" dt="2024-08-18T19:52:19.404" v="1807" actId="20577"/>
          <ac:spMkLst>
            <pc:docMk/>
            <pc:sldMk cId="1009900191" sldId="325"/>
            <ac:spMk id="29" creationId="{A362839C-0A6B-4785-ACD4-42645537AFF4}"/>
          </ac:spMkLst>
        </pc:spChg>
        <pc:spChg chg="mod">
          <ac:chgData name="Jaime Lopez Rivas" userId="062ddc129723d330" providerId="LiveId" clId="{6F18D835-A450-4174-B3EB-A555A2F79DD5}" dt="2024-08-18T19:52:38.706" v="1812" actId="20577"/>
          <ac:spMkLst>
            <pc:docMk/>
            <pc:sldMk cId="1009900191" sldId="325"/>
            <ac:spMk id="40" creationId="{FDC3A9B5-5598-4CD5-88DB-141F093C2F5C}"/>
          </ac:spMkLst>
        </pc:spChg>
        <pc:spChg chg="mod">
          <ac:chgData name="Jaime Lopez Rivas" userId="062ddc129723d330" providerId="LiveId" clId="{6F18D835-A450-4174-B3EB-A555A2F79DD5}" dt="2024-08-18T19:52:42.039" v="1814" actId="20577"/>
          <ac:spMkLst>
            <pc:docMk/>
            <pc:sldMk cId="1009900191" sldId="325"/>
            <ac:spMk id="41" creationId="{624C0B95-53C2-4500-8EAE-8B7F73AAE5B5}"/>
          </ac:spMkLst>
        </pc:spChg>
      </pc:sldChg>
      <pc:sldChg chg="modSp add mod ord">
        <pc:chgData name="Jaime Lopez Rivas" userId="062ddc129723d330" providerId="LiveId" clId="{6F18D835-A450-4174-B3EB-A555A2F79DD5}" dt="2024-08-20T19:45:45.703" v="4839" actId="403"/>
        <pc:sldMkLst>
          <pc:docMk/>
          <pc:sldMk cId="2621778295" sldId="326"/>
        </pc:sldMkLst>
        <pc:spChg chg="mod">
          <ac:chgData name="Jaime Lopez Rivas" userId="062ddc129723d330" providerId="LiveId" clId="{6F18D835-A450-4174-B3EB-A555A2F79DD5}" dt="2024-08-18T20:12:44.199" v="1922" actId="14100"/>
          <ac:spMkLst>
            <pc:docMk/>
            <pc:sldMk cId="2621778295" sldId="326"/>
            <ac:spMk id="2" creationId="{7291CFAB-A735-4A31-A51D-42FE1F5E94E0}"/>
          </ac:spMkLst>
        </pc:spChg>
        <pc:spChg chg="mod">
          <ac:chgData name="Jaime Lopez Rivas" userId="062ddc129723d330" providerId="LiveId" clId="{6F18D835-A450-4174-B3EB-A555A2F79DD5}" dt="2024-08-18T20:13:21.556" v="1924"/>
          <ac:spMkLst>
            <pc:docMk/>
            <pc:sldMk cId="2621778295" sldId="326"/>
            <ac:spMk id="4" creationId="{8421587F-8DFD-4A31-9931-8A346A92D87A}"/>
          </ac:spMkLst>
        </pc:spChg>
        <pc:spChg chg="mod">
          <ac:chgData name="Jaime Lopez Rivas" userId="062ddc129723d330" providerId="LiveId" clId="{6F18D835-A450-4174-B3EB-A555A2F79DD5}" dt="2024-08-20T19:45:45.703" v="4839" actId="403"/>
          <ac:spMkLst>
            <pc:docMk/>
            <pc:sldMk cId="2621778295" sldId="326"/>
            <ac:spMk id="12" creationId="{511B0752-C624-457B-B12B-B88C90BBA8D7}"/>
          </ac:spMkLst>
        </pc:spChg>
        <pc:spChg chg="mod">
          <ac:chgData name="Jaime Lopez Rivas" userId="062ddc129723d330" providerId="LiveId" clId="{6F18D835-A450-4174-B3EB-A555A2F79DD5}" dt="2024-08-18T20:16:01.269" v="2137" actId="20577"/>
          <ac:spMkLst>
            <pc:docMk/>
            <pc:sldMk cId="2621778295" sldId="326"/>
            <ac:spMk id="43" creationId="{0069E16B-D01D-4956-97FF-736360826B45}"/>
          </ac:spMkLst>
        </pc:spChg>
        <pc:spChg chg="mod">
          <ac:chgData name="Jaime Lopez Rivas" userId="062ddc129723d330" providerId="LiveId" clId="{6F18D835-A450-4174-B3EB-A555A2F79DD5}" dt="2024-08-18T20:17:01.397" v="2141" actId="6549"/>
          <ac:spMkLst>
            <pc:docMk/>
            <pc:sldMk cId="2621778295" sldId="326"/>
            <ac:spMk id="44" creationId="{33065600-E909-4725-88CF-C309407E3E51}"/>
          </ac:spMkLst>
        </pc:spChg>
        <pc:picChg chg="mod">
          <ac:chgData name="Jaime Lopez Rivas" userId="062ddc129723d330" providerId="LiveId" clId="{6F18D835-A450-4174-B3EB-A555A2F79DD5}" dt="2024-08-18T20:48:55.646" v="2313" actId="14826"/>
          <ac:picMkLst>
            <pc:docMk/>
            <pc:sldMk cId="2621778295" sldId="326"/>
            <ac:picMk id="8" creationId="{A78432FC-7702-44D2-9799-5CC8D3D0C06C}"/>
          </ac:picMkLst>
        </pc:picChg>
      </pc:sldChg>
      <pc:sldChg chg="modSp add mod ord">
        <pc:chgData name="Jaime Lopez Rivas" userId="062ddc129723d330" providerId="LiveId" clId="{6F18D835-A450-4174-B3EB-A555A2F79DD5}" dt="2024-08-20T19:46:50.762" v="4851" actId="403"/>
        <pc:sldMkLst>
          <pc:docMk/>
          <pc:sldMk cId="1825432258" sldId="327"/>
        </pc:sldMkLst>
        <pc:spChg chg="mod">
          <ac:chgData name="Jaime Lopez Rivas" userId="062ddc129723d330" providerId="LiveId" clId="{6F18D835-A450-4174-B3EB-A555A2F79DD5}" dt="2024-08-18T20:18:17.925" v="2150"/>
          <ac:spMkLst>
            <pc:docMk/>
            <pc:sldMk cId="1825432258" sldId="327"/>
            <ac:spMk id="2" creationId="{7291CFAB-A735-4A31-A51D-42FE1F5E94E0}"/>
          </ac:spMkLst>
        </pc:spChg>
        <pc:spChg chg="mod">
          <ac:chgData name="Jaime Lopez Rivas" userId="062ddc129723d330" providerId="LiveId" clId="{6F18D835-A450-4174-B3EB-A555A2F79DD5}" dt="2024-08-18T20:18:41.279" v="2152"/>
          <ac:spMkLst>
            <pc:docMk/>
            <pc:sldMk cId="1825432258" sldId="327"/>
            <ac:spMk id="4" creationId="{8421587F-8DFD-4A31-9931-8A346A92D87A}"/>
          </ac:spMkLst>
        </pc:spChg>
        <pc:spChg chg="mod">
          <ac:chgData name="Jaime Lopez Rivas" userId="062ddc129723d330" providerId="LiveId" clId="{6F18D835-A450-4174-B3EB-A555A2F79DD5}" dt="2024-08-20T19:46:50.762" v="4851" actId="403"/>
          <ac:spMkLst>
            <pc:docMk/>
            <pc:sldMk cId="1825432258" sldId="327"/>
            <ac:spMk id="12" creationId="{511B0752-C624-457B-B12B-B88C90BBA8D7}"/>
          </ac:spMkLst>
        </pc:spChg>
        <pc:picChg chg="mod">
          <ac:chgData name="Jaime Lopez Rivas" userId="062ddc129723d330" providerId="LiveId" clId="{6F18D835-A450-4174-B3EB-A555A2F79DD5}" dt="2024-08-18T20:21:22.614" v="2158" actId="14826"/>
          <ac:picMkLst>
            <pc:docMk/>
            <pc:sldMk cId="1825432258" sldId="327"/>
            <ac:picMk id="8" creationId="{A78432FC-7702-44D2-9799-5CC8D3D0C06C}"/>
          </ac:picMkLst>
        </pc:picChg>
      </pc:sldChg>
      <pc:sldChg chg="addSp delSp modSp add mod ord">
        <pc:chgData name="Jaime Lopez Rivas" userId="062ddc129723d330" providerId="LiveId" clId="{6F18D835-A450-4174-B3EB-A555A2F79DD5}" dt="2024-08-20T19:47:05.431" v="4854" actId="403"/>
        <pc:sldMkLst>
          <pc:docMk/>
          <pc:sldMk cId="2094240721" sldId="328"/>
        </pc:sldMkLst>
        <pc:spChg chg="mod">
          <ac:chgData name="Jaime Lopez Rivas" userId="062ddc129723d330" providerId="LiveId" clId="{6F18D835-A450-4174-B3EB-A555A2F79DD5}" dt="2024-08-18T20:24:34.721" v="2177" actId="20577"/>
          <ac:spMkLst>
            <pc:docMk/>
            <pc:sldMk cId="2094240721" sldId="328"/>
            <ac:spMk id="2" creationId="{7291CFAB-A735-4A31-A51D-42FE1F5E94E0}"/>
          </ac:spMkLst>
        </pc:spChg>
        <pc:spChg chg="mod">
          <ac:chgData name="Jaime Lopez Rivas" userId="062ddc129723d330" providerId="LiveId" clId="{6F18D835-A450-4174-B3EB-A555A2F79DD5}" dt="2024-08-18T20:25:25.807" v="2243" actId="27636"/>
          <ac:spMkLst>
            <pc:docMk/>
            <pc:sldMk cId="2094240721" sldId="328"/>
            <ac:spMk id="4" creationId="{8421587F-8DFD-4A31-9931-8A346A92D87A}"/>
          </ac:spMkLst>
        </pc:spChg>
        <pc:spChg chg="add del mod">
          <ac:chgData name="Jaime Lopez Rivas" userId="062ddc129723d330" providerId="LiveId" clId="{6F18D835-A450-4174-B3EB-A555A2F79DD5}" dt="2024-08-18T20:29:22.838" v="2257" actId="21"/>
          <ac:spMkLst>
            <pc:docMk/>
            <pc:sldMk cId="2094240721" sldId="328"/>
            <ac:spMk id="5" creationId="{BD15BFFA-3F1A-EF71-5341-FFA270C9855E}"/>
          </ac:spMkLst>
        </pc:spChg>
        <pc:spChg chg="mod">
          <ac:chgData name="Jaime Lopez Rivas" userId="062ddc129723d330" providerId="LiveId" clId="{6F18D835-A450-4174-B3EB-A555A2F79DD5}" dt="2024-08-20T19:47:05.431" v="4854" actId="403"/>
          <ac:spMkLst>
            <pc:docMk/>
            <pc:sldMk cId="2094240721" sldId="328"/>
            <ac:spMk id="12" creationId="{511B0752-C624-457B-B12B-B88C90BBA8D7}"/>
          </ac:spMkLst>
        </pc:spChg>
        <pc:picChg chg="add del mod">
          <ac:chgData name="Jaime Lopez Rivas" userId="062ddc129723d330" providerId="LiveId" clId="{6F18D835-A450-4174-B3EB-A555A2F79DD5}" dt="2024-08-18T20:44:47.938" v="2303" actId="14826"/>
          <ac:picMkLst>
            <pc:docMk/>
            <pc:sldMk cId="2094240721" sldId="328"/>
            <ac:picMk id="8" creationId="{A78432FC-7702-44D2-9799-5CC8D3D0C06C}"/>
          </ac:picMkLst>
        </pc:picChg>
      </pc:sldChg>
      <pc:sldChg chg="addSp delSp modSp add mod ord">
        <pc:chgData name="Jaime Lopez Rivas" userId="062ddc129723d330" providerId="LiveId" clId="{6F18D835-A450-4174-B3EB-A555A2F79DD5}" dt="2024-08-20T19:47:14.472" v="4857" actId="403"/>
        <pc:sldMkLst>
          <pc:docMk/>
          <pc:sldMk cId="723465801" sldId="329"/>
        </pc:sldMkLst>
        <pc:spChg chg="mod">
          <ac:chgData name="Jaime Lopez Rivas" userId="062ddc129723d330" providerId="LiveId" clId="{6F18D835-A450-4174-B3EB-A555A2F79DD5}" dt="2024-08-18T20:40:14.800" v="2288"/>
          <ac:spMkLst>
            <pc:docMk/>
            <pc:sldMk cId="723465801" sldId="329"/>
            <ac:spMk id="2" creationId="{7291CFAB-A735-4A31-A51D-42FE1F5E94E0}"/>
          </ac:spMkLst>
        </pc:spChg>
        <pc:spChg chg="add del mod">
          <ac:chgData name="Jaime Lopez Rivas" userId="062ddc129723d330" providerId="LiveId" clId="{6F18D835-A450-4174-B3EB-A555A2F79DD5}" dt="2024-08-18T20:41:51.971" v="2297" actId="14826"/>
          <ac:spMkLst>
            <pc:docMk/>
            <pc:sldMk cId="723465801" sldId="329"/>
            <ac:spMk id="3" creationId="{E24973C9-6081-3377-924D-40024D7DE32C}"/>
          </ac:spMkLst>
        </pc:spChg>
        <pc:spChg chg="mod">
          <ac:chgData name="Jaime Lopez Rivas" userId="062ddc129723d330" providerId="LiveId" clId="{6F18D835-A450-4174-B3EB-A555A2F79DD5}" dt="2024-08-18T20:40:34.223" v="2290"/>
          <ac:spMkLst>
            <pc:docMk/>
            <pc:sldMk cId="723465801" sldId="329"/>
            <ac:spMk id="4" creationId="{8421587F-8DFD-4A31-9931-8A346A92D87A}"/>
          </ac:spMkLst>
        </pc:spChg>
        <pc:spChg chg="mod">
          <ac:chgData name="Jaime Lopez Rivas" userId="062ddc129723d330" providerId="LiveId" clId="{6F18D835-A450-4174-B3EB-A555A2F79DD5}" dt="2024-08-20T19:47:14.472" v="4857" actId="403"/>
          <ac:spMkLst>
            <pc:docMk/>
            <pc:sldMk cId="723465801" sldId="329"/>
            <ac:spMk id="12" creationId="{511B0752-C624-457B-B12B-B88C90BBA8D7}"/>
          </ac:spMkLst>
        </pc:spChg>
        <pc:picChg chg="mod">
          <ac:chgData name="Jaime Lopez Rivas" userId="062ddc129723d330" providerId="LiveId" clId="{6F18D835-A450-4174-B3EB-A555A2F79DD5}" dt="2024-08-18T20:41:51.971" v="2297" actId="14826"/>
          <ac:picMkLst>
            <pc:docMk/>
            <pc:sldMk cId="723465801" sldId="329"/>
            <ac:picMk id="8" creationId="{A78432FC-7702-44D2-9799-5CC8D3D0C06C}"/>
          </ac:picMkLst>
        </pc:picChg>
      </pc:sldChg>
      <pc:sldChg chg="modSp add mod ord">
        <pc:chgData name="Jaime Lopez Rivas" userId="062ddc129723d330" providerId="LiveId" clId="{6F18D835-A450-4174-B3EB-A555A2F79DD5}" dt="2024-08-20T19:47:34.090" v="4863" actId="403"/>
        <pc:sldMkLst>
          <pc:docMk/>
          <pc:sldMk cId="1850698564" sldId="330"/>
        </pc:sldMkLst>
        <pc:spChg chg="mod">
          <ac:chgData name="Jaime Lopez Rivas" userId="062ddc129723d330" providerId="LiveId" clId="{6F18D835-A450-4174-B3EB-A555A2F79DD5}" dt="2024-08-18T20:45:36.467" v="2307" actId="27636"/>
          <ac:spMkLst>
            <pc:docMk/>
            <pc:sldMk cId="1850698564" sldId="330"/>
            <ac:spMk id="2" creationId="{7291CFAB-A735-4A31-A51D-42FE1F5E94E0}"/>
          </ac:spMkLst>
        </pc:spChg>
        <pc:spChg chg="mod">
          <ac:chgData name="Jaime Lopez Rivas" userId="062ddc129723d330" providerId="LiveId" clId="{6F18D835-A450-4174-B3EB-A555A2F79DD5}" dt="2024-08-18T20:46:03.949" v="2309"/>
          <ac:spMkLst>
            <pc:docMk/>
            <pc:sldMk cId="1850698564" sldId="330"/>
            <ac:spMk id="4" creationId="{8421587F-8DFD-4A31-9931-8A346A92D87A}"/>
          </ac:spMkLst>
        </pc:spChg>
        <pc:spChg chg="mod">
          <ac:chgData name="Jaime Lopez Rivas" userId="062ddc129723d330" providerId="LiveId" clId="{6F18D835-A450-4174-B3EB-A555A2F79DD5}" dt="2024-08-20T19:47:34.090" v="4863" actId="403"/>
          <ac:spMkLst>
            <pc:docMk/>
            <pc:sldMk cId="1850698564" sldId="330"/>
            <ac:spMk id="12" creationId="{511B0752-C624-457B-B12B-B88C90BBA8D7}"/>
          </ac:spMkLst>
        </pc:spChg>
        <pc:picChg chg="mod">
          <ac:chgData name="Jaime Lopez Rivas" userId="062ddc129723d330" providerId="LiveId" clId="{6F18D835-A450-4174-B3EB-A555A2F79DD5}" dt="2024-08-18T20:47:25.313" v="2312" actId="14826"/>
          <ac:picMkLst>
            <pc:docMk/>
            <pc:sldMk cId="1850698564" sldId="330"/>
            <ac:picMk id="8" creationId="{A78432FC-7702-44D2-9799-5CC8D3D0C06C}"/>
          </ac:picMkLst>
        </pc:picChg>
      </pc:sldChg>
      <pc:sldChg chg="addSp delSp modSp add mod ord">
        <pc:chgData name="Jaime Lopez Rivas" userId="062ddc129723d330" providerId="LiveId" clId="{6F18D835-A450-4174-B3EB-A555A2F79DD5}" dt="2024-08-23T17:36:21.844" v="10274" actId="20577"/>
        <pc:sldMkLst>
          <pc:docMk/>
          <pc:sldMk cId="529180668" sldId="331"/>
        </pc:sldMkLst>
        <pc:spChg chg="mod">
          <ac:chgData name="Jaime Lopez Rivas" userId="062ddc129723d330" providerId="LiveId" clId="{6F18D835-A450-4174-B3EB-A555A2F79DD5}" dt="2024-08-18T20:59:46.630" v="2379" actId="20577"/>
          <ac:spMkLst>
            <pc:docMk/>
            <pc:sldMk cId="529180668" sldId="331"/>
            <ac:spMk id="2" creationId="{67708C79-A4AC-4B5D-92DF-600737E4D11A}"/>
          </ac:spMkLst>
        </pc:spChg>
        <pc:spChg chg="add del mod">
          <ac:chgData name="Jaime Lopez Rivas" userId="062ddc129723d330" providerId="LiveId" clId="{6F18D835-A450-4174-B3EB-A555A2F79DD5}" dt="2024-08-18T20:57:24.503" v="2340" actId="478"/>
          <ac:spMkLst>
            <pc:docMk/>
            <pc:sldMk cId="529180668" sldId="331"/>
            <ac:spMk id="4" creationId="{2C854921-B19F-D6D0-9A2F-BF5FFF37E612}"/>
          </ac:spMkLst>
        </pc:spChg>
        <pc:spChg chg="add del mod">
          <ac:chgData name="Jaime Lopez Rivas" userId="062ddc129723d330" providerId="LiveId" clId="{6F18D835-A450-4174-B3EB-A555A2F79DD5}" dt="2024-08-18T20:57:30.417" v="2342" actId="478"/>
          <ac:spMkLst>
            <pc:docMk/>
            <pc:sldMk cId="529180668" sldId="331"/>
            <ac:spMk id="6" creationId="{B5E5BEDB-E807-F96D-FD0D-5E81E7BC7BF5}"/>
          </ac:spMkLst>
        </pc:spChg>
        <pc:spChg chg="add del mod">
          <ac:chgData name="Jaime Lopez Rivas" userId="062ddc129723d330" providerId="LiveId" clId="{6F18D835-A450-4174-B3EB-A555A2F79DD5}" dt="2024-08-18T20:57:34.366" v="2344" actId="478"/>
          <ac:spMkLst>
            <pc:docMk/>
            <pc:sldMk cId="529180668" sldId="331"/>
            <ac:spMk id="8" creationId="{0C45053C-C84E-18FC-C7EC-4A093B8C3F56}"/>
          </ac:spMkLst>
        </pc:spChg>
        <pc:spChg chg="add del mod">
          <ac:chgData name="Jaime Lopez Rivas" userId="062ddc129723d330" providerId="LiveId" clId="{6F18D835-A450-4174-B3EB-A555A2F79DD5}" dt="2024-08-18T20:57:39.375" v="2346" actId="478"/>
          <ac:spMkLst>
            <pc:docMk/>
            <pc:sldMk cId="529180668" sldId="331"/>
            <ac:spMk id="11" creationId="{48EBC0C0-2B39-5E82-0FBA-3E16788771A3}"/>
          </ac:spMkLst>
        </pc:spChg>
        <pc:spChg chg="add del mod">
          <ac:chgData name="Jaime Lopez Rivas" userId="062ddc129723d330" providerId="LiveId" clId="{6F18D835-A450-4174-B3EB-A555A2F79DD5}" dt="2024-08-18T20:57:44.636" v="2348" actId="478"/>
          <ac:spMkLst>
            <pc:docMk/>
            <pc:sldMk cId="529180668" sldId="331"/>
            <ac:spMk id="13" creationId="{25ED13B9-6801-DDD4-F761-B09E97BF0245}"/>
          </ac:spMkLst>
        </pc:spChg>
        <pc:spChg chg="add del mod">
          <ac:chgData name="Jaime Lopez Rivas" userId="062ddc129723d330" providerId="LiveId" clId="{6F18D835-A450-4174-B3EB-A555A2F79DD5}" dt="2024-08-18T20:57:50.844" v="2350" actId="478"/>
          <ac:spMkLst>
            <pc:docMk/>
            <pc:sldMk cId="529180668" sldId="331"/>
            <ac:spMk id="15" creationId="{47DE116A-38DB-8A01-9C33-CD3D19ABFF79}"/>
          </ac:spMkLst>
        </pc:spChg>
        <pc:spChg chg="del">
          <ac:chgData name="Jaime Lopez Rivas" userId="062ddc129723d330" providerId="LiveId" clId="{6F18D835-A450-4174-B3EB-A555A2F79DD5}" dt="2024-08-18T20:57:32.448" v="2343" actId="478"/>
          <ac:spMkLst>
            <pc:docMk/>
            <pc:sldMk cId="529180668" sldId="331"/>
            <ac:spMk id="16" creationId="{DEF3428C-82C8-426A-8AA5-06D41239356C}"/>
          </ac:spMkLst>
        </pc:spChg>
        <pc:spChg chg="del">
          <ac:chgData name="Jaime Lopez Rivas" userId="062ddc129723d330" providerId="LiveId" clId="{6F18D835-A450-4174-B3EB-A555A2F79DD5}" dt="2024-08-18T20:57:37.256" v="2345" actId="478"/>
          <ac:spMkLst>
            <pc:docMk/>
            <pc:sldMk cId="529180668" sldId="331"/>
            <ac:spMk id="17" creationId="{8B178A14-FF95-463C-89E7-D71BB431EA6A}"/>
          </ac:spMkLst>
        </pc:spChg>
        <pc:spChg chg="add del mod">
          <ac:chgData name="Jaime Lopez Rivas" userId="062ddc129723d330" providerId="LiveId" clId="{6F18D835-A450-4174-B3EB-A555A2F79DD5}" dt="2024-08-18T20:57:55.614" v="2352" actId="478"/>
          <ac:spMkLst>
            <pc:docMk/>
            <pc:sldMk cId="529180668" sldId="331"/>
            <ac:spMk id="19" creationId="{9A0471CF-7FC3-E9D7-8582-67285687B944}"/>
          </ac:spMkLst>
        </pc:spChg>
        <pc:spChg chg="add del mod">
          <ac:chgData name="Jaime Lopez Rivas" userId="062ddc129723d330" providerId="LiveId" clId="{6F18D835-A450-4174-B3EB-A555A2F79DD5}" dt="2024-08-18T20:57:59.947" v="2354" actId="478"/>
          <ac:spMkLst>
            <pc:docMk/>
            <pc:sldMk cId="529180668" sldId="331"/>
            <ac:spMk id="21" creationId="{CCEBC6A8-0116-3C3A-EB04-8582EC017D42}"/>
          </ac:spMkLst>
        </pc:spChg>
        <pc:spChg chg="mod">
          <ac:chgData name="Jaime Lopez Rivas" userId="062ddc129723d330" providerId="LiveId" clId="{6F18D835-A450-4174-B3EB-A555A2F79DD5}" dt="2024-08-18T20:58:22.453" v="2355"/>
          <ac:spMkLst>
            <pc:docMk/>
            <pc:sldMk cId="529180668" sldId="331"/>
            <ac:spMk id="41" creationId="{96363A03-E425-4DF0-A245-F0EEE2D0431D}"/>
          </ac:spMkLst>
        </pc:spChg>
        <pc:spChg chg="mod">
          <ac:chgData name="Jaime Lopez Rivas" userId="062ddc129723d330" providerId="LiveId" clId="{6F18D835-A450-4174-B3EB-A555A2F79DD5}" dt="2024-08-23T17:36:21.844" v="10274" actId="20577"/>
          <ac:spMkLst>
            <pc:docMk/>
            <pc:sldMk cId="529180668" sldId="331"/>
            <ac:spMk id="44" creationId="{980B2038-1B53-491E-BC2F-148E99EFDBB8}"/>
          </ac:spMkLst>
        </pc:spChg>
        <pc:spChg chg="del">
          <ac:chgData name="Jaime Lopez Rivas" userId="062ddc129723d330" providerId="LiveId" clId="{6F18D835-A450-4174-B3EB-A555A2F79DD5}" dt="2024-08-18T20:57:22.356" v="2339" actId="478"/>
          <ac:spMkLst>
            <pc:docMk/>
            <pc:sldMk cId="529180668" sldId="331"/>
            <ac:spMk id="45" creationId="{F970A788-9414-4536-9C00-F0C8714580AB}"/>
          </ac:spMkLst>
        </pc:spChg>
        <pc:spChg chg="del">
          <ac:chgData name="Jaime Lopez Rivas" userId="062ddc129723d330" providerId="LiveId" clId="{6F18D835-A450-4174-B3EB-A555A2F79DD5}" dt="2024-08-18T20:57:27.874" v="2341" actId="478"/>
          <ac:spMkLst>
            <pc:docMk/>
            <pc:sldMk cId="529180668" sldId="331"/>
            <ac:spMk id="46" creationId="{F845A907-CC82-47DD-86EC-58C44C2EA61D}"/>
          </ac:spMkLst>
        </pc:spChg>
        <pc:spChg chg="del">
          <ac:chgData name="Jaime Lopez Rivas" userId="062ddc129723d330" providerId="LiveId" clId="{6F18D835-A450-4174-B3EB-A555A2F79DD5}" dt="2024-08-18T20:57:47.942" v="2349" actId="478"/>
          <ac:spMkLst>
            <pc:docMk/>
            <pc:sldMk cId="529180668" sldId="331"/>
            <ac:spMk id="47" creationId="{5B76A604-CBAD-4494-A846-E4C833A6092C}"/>
          </ac:spMkLst>
        </pc:spChg>
        <pc:spChg chg="del">
          <ac:chgData name="Jaime Lopez Rivas" userId="062ddc129723d330" providerId="LiveId" clId="{6F18D835-A450-4174-B3EB-A555A2F79DD5}" dt="2024-08-18T20:57:41.990" v="2347" actId="478"/>
          <ac:spMkLst>
            <pc:docMk/>
            <pc:sldMk cId="529180668" sldId="331"/>
            <ac:spMk id="48" creationId="{BF07FAC4-029F-4076-B784-683A1CCA6865}"/>
          </ac:spMkLst>
        </pc:spChg>
        <pc:spChg chg="del">
          <ac:chgData name="Jaime Lopez Rivas" userId="062ddc129723d330" providerId="LiveId" clId="{6F18D835-A450-4174-B3EB-A555A2F79DD5}" dt="2024-08-18T20:57:53.331" v="2351" actId="478"/>
          <ac:spMkLst>
            <pc:docMk/>
            <pc:sldMk cId="529180668" sldId="331"/>
            <ac:spMk id="49" creationId="{BEEA5224-6F24-4134-84A4-4BB922BE15DE}"/>
          </ac:spMkLst>
        </pc:spChg>
        <pc:spChg chg="del">
          <ac:chgData name="Jaime Lopez Rivas" userId="062ddc129723d330" providerId="LiveId" clId="{6F18D835-A450-4174-B3EB-A555A2F79DD5}" dt="2024-08-18T20:57:58.035" v="2353" actId="478"/>
          <ac:spMkLst>
            <pc:docMk/>
            <pc:sldMk cId="529180668" sldId="331"/>
            <ac:spMk id="50" creationId="{6DC9F3A7-D8E7-4ABC-8153-8AFB777CAC78}"/>
          </ac:spMkLst>
        </pc:spChg>
        <pc:spChg chg="mod">
          <ac:chgData name="Jaime Lopez Rivas" userId="062ddc129723d330" providerId="LiveId" clId="{6F18D835-A450-4174-B3EB-A555A2F79DD5}" dt="2024-08-18T21:00:15.668" v="2390" actId="20577"/>
          <ac:spMkLst>
            <pc:docMk/>
            <pc:sldMk cId="529180668" sldId="331"/>
            <ac:spMk id="149" creationId="{9598B89F-8751-4A36-9936-166C165858EF}"/>
          </ac:spMkLst>
        </pc:spChg>
        <pc:spChg chg="mod">
          <ac:chgData name="Jaime Lopez Rivas" userId="062ddc129723d330" providerId="LiveId" clId="{6F18D835-A450-4174-B3EB-A555A2F79DD5}" dt="2024-08-18T21:01:01.718" v="2464" actId="20577"/>
          <ac:spMkLst>
            <pc:docMk/>
            <pc:sldMk cId="529180668" sldId="331"/>
            <ac:spMk id="150" creationId="{BF3830E9-8071-46F4-9061-47A9D52729BA}"/>
          </ac:spMkLst>
        </pc:spChg>
        <pc:spChg chg="mod">
          <ac:chgData name="Jaime Lopez Rivas" userId="062ddc129723d330" providerId="LiveId" clId="{6F18D835-A450-4174-B3EB-A555A2F79DD5}" dt="2024-08-18T20:56:43.921" v="2333" actId="404"/>
          <ac:spMkLst>
            <pc:docMk/>
            <pc:sldMk cId="529180668" sldId="331"/>
            <ac:spMk id="152" creationId="{3C4F874E-995C-4034-ACF3-1F09DDFD1EF2}"/>
          </ac:spMkLst>
        </pc:spChg>
      </pc:sldChg>
      <pc:sldChg chg="modSp add mod ord">
        <pc:chgData name="Jaime Lopez Rivas" userId="062ddc129723d330" providerId="LiveId" clId="{6F18D835-A450-4174-B3EB-A555A2F79DD5}" dt="2024-08-23T17:29:22.808" v="10017" actId="20577"/>
        <pc:sldMkLst>
          <pc:docMk/>
          <pc:sldMk cId="1829366188" sldId="332"/>
        </pc:sldMkLst>
        <pc:spChg chg="mod">
          <ac:chgData name="Jaime Lopez Rivas" userId="062ddc129723d330" providerId="LiveId" clId="{6F18D835-A450-4174-B3EB-A555A2F79DD5}" dt="2024-08-23T17:29:22.808" v="10017" actId="20577"/>
          <ac:spMkLst>
            <pc:docMk/>
            <pc:sldMk cId="1829366188" sldId="332"/>
            <ac:spMk id="2" creationId="{A29DE7F2-E890-4744-88DD-A75F5E300513}"/>
          </ac:spMkLst>
        </pc:spChg>
        <pc:picChg chg="mod">
          <ac:chgData name="Jaime Lopez Rivas" userId="062ddc129723d330" providerId="LiveId" clId="{6F18D835-A450-4174-B3EB-A555A2F79DD5}" dt="2024-08-18T21:06:46.589" v="2471" actId="14826"/>
          <ac:picMkLst>
            <pc:docMk/>
            <pc:sldMk cId="1829366188" sldId="332"/>
            <ac:picMk id="7" creationId="{A4CCED48-582B-43C4-94BC-03412703F2B8}"/>
          </ac:picMkLst>
        </pc:picChg>
      </pc:sldChg>
      <pc:sldChg chg="modSp add mod ord">
        <pc:chgData name="Jaime Lopez Rivas" userId="062ddc129723d330" providerId="LiveId" clId="{6F18D835-A450-4174-B3EB-A555A2F79DD5}" dt="2024-08-23T17:34:24.056" v="10154" actId="5793"/>
        <pc:sldMkLst>
          <pc:docMk/>
          <pc:sldMk cId="2714816996" sldId="333"/>
        </pc:sldMkLst>
        <pc:spChg chg="mod">
          <ac:chgData name="Jaime Lopez Rivas" userId="062ddc129723d330" providerId="LiveId" clId="{6F18D835-A450-4174-B3EB-A555A2F79DD5}" dt="2024-08-18T21:08:01.044" v="2476"/>
          <ac:spMkLst>
            <pc:docMk/>
            <pc:sldMk cId="2714816996" sldId="333"/>
            <ac:spMk id="2" creationId="{67708C79-A4AC-4B5D-92DF-600737E4D11A}"/>
          </ac:spMkLst>
        </pc:spChg>
        <pc:spChg chg="mod">
          <ac:chgData name="Jaime Lopez Rivas" userId="062ddc129723d330" providerId="LiveId" clId="{6F18D835-A450-4174-B3EB-A555A2F79DD5}" dt="2024-08-18T21:22:33.334" v="2562" actId="20577"/>
          <ac:spMkLst>
            <pc:docMk/>
            <pc:sldMk cId="2714816996" sldId="333"/>
            <ac:spMk id="41" creationId="{96363A03-E425-4DF0-A245-F0EEE2D0431D}"/>
          </ac:spMkLst>
        </pc:spChg>
        <pc:spChg chg="mod">
          <ac:chgData name="Jaime Lopez Rivas" userId="062ddc129723d330" providerId="LiveId" clId="{6F18D835-A450-4174-B3EB-A555A2F79DD5}" dt="2024-08-23T17:34:24.056" v="10154" actId="5793"/>
          <ac:spMkLst>
            <pc:docMk/>
            <pc:sldMk cId="2714816996" sldId="333"/>
            <ac:spMk id="44" creationId="{980B2038-1B53-491E-BC2F-148E99EFDBB8}"/>
          </ac:spMkLst>
        </pc:spChg>
        <pc:spChg chg="mod">
          <ac:chgData name="Jaime Lopez Rivas" userId="062ddc129723d330" providerId="LiveId" clId="{6F18D835-A450-4174-B3EB-A555A2F79DD5}" dt="2024-08-18T21:24:45.478" v="2594" actId="20577"/>
          <ac:spMkLst>
            <pc:docMk/>
            <pc:sldMk cId="2714816996" sldId="333"/>
            <ac:spMk id="149" creationId="{9598B89F-8751-4A36-9936-166C165858EF}"/>
          </ac:spMkLst>
        </pc:spChg>
        <pc:spChg chg="mod">
          <ac:chgData name="Jaime Lopez Rivas" userId="062ddc129723d330" providerId="LiveId" clId="{6F18D835-A450-4174-B3EB-A555A2F79DD5}" dt="2024-08-18T21:25:01.046" v="2602" actId="1076"/>
          <ac:spMkLst>
            <pc:docMk/>
            <pc:sldMk cId="2714816996" sldId="333"/>
            <ac:spMk id="150" creationId="{BF3830E9-8071-46F4-9061-47A9D52729BA}"/>
          </ac:spMkLst>
        </pc:spChg>
      </pc:sldChg>
      <pc:sldChg chg="addSp modSp add mod ord">
        <pc:chgData name="Jaime Lopez Rivas" userId="062ddc129723d330" providerId="LiveId" clId="{6F18D835-A450-4174-B3EB-A555A2F79DD5}" dt="2024-08-19T21:46:24.762" v="3848"/>
        <pc:sldMkLst>
          <pc:docMk/>
          <pc:sldMk cId="277009989" sldId="334"/>
        </pc:sldMkLst>
        <pc:spChg chg="mod">
          <ac:chgData name="Jaime Lopez Rivas" userId="062ddc129723d330" providerId="LiveId" clId="{6F18D835-A450-4174-B3EB-A555A2F79DD5}" dt="2024-08-18T21:19:00.106" v="2543" actId="20577"/>
          <ac:spMkLst>
            <pc:docMk/>
            <pc:sldMk cId="277009989" sldId="334"/>
            <ac:spMk id="2" creationId="{67708C79-A4AC-4B5D-92DF-600737E4D11A}"/>
          </ac:spMkLst>
        </pc:spChg>
        <pc:spChg chg="add mod">
          <ac:chgData name="Jaime Lopez Rivas" userId="062ddc129723d330" providerId="LiveId" clId="{6F18D835-A450-4174-B3EB-A555A2F79DD5}" dt="2024-08-18T21:21:06.375" v="2551"/>
          <ac:spMkLst>
            <pc:docMk/>
            <pc:sldMk cId="277009989" sldId="334"/>
            <ac:spMk id="3" creationId="{E5A870DC-7EB9-F769-3935-A082A29C2762}"/>
          </ac:spMkLst>
        </pc:spChg>
        <pc:spChg chg="mod">
          <ac:chgData name="Jaime Lopez Rivas" userId="062ddc129723d330" providerId="LiveId" clId="{6F18D835-A450-4174-B3EB-A555A2F79DD5}" dt="2024-08-18T21:20:47.872" v="2550" actId="20577"/>
          <ac:spMkLst>
            <pc:docMk/>
            <pc:sldMk cId="277009989" sldId="334"/>
            <ac:spMk id="149" creationId="{9598B89F-8751-4A36-9936-166C165858EF}"/>
          </ac:spMkLst>
        </pc:spChg>
        <pc:picChg chg="mod">
          <ac:chgData name="Jaime Lopez Rivas" userId="062ddc129723d330" providerId="LiveId" clId="{6F18D835-A450-4174-B3EB-A555A2F79DD5}" dt="2024-08-18T21:14:58.581" v="2527" actId="14826"/>
          <ac:picMkLst>
            <pc:docMk/>
            <pc:sldMk cId="277009989" sldId="334"/>
            <ac:picMk id="4" creationId="{B2CDD37F-5549-6353-8A14-A087BA80396B}"/>
          </ac:picMkLst>
        </pc:picChg>
      </pc:sldChg>
      <pc:sldChg chg="addSp delSp modSp add mod ord">
        <pc:chgData name="Jaime Lopez Rivas" userId="062ddc129723d330" providerId="LiveId" clId="{6F18D835-A450-4174-B3EB-A555A2F79DD5}" dt="2024-08-19T00:36:16.743" v="2837" actId="27918"/>
        <pc:sldMkLst>
          <pc:docMk/>
          <pc:sldMk cId="1037792244" sldId="335"/>
        </pc:sldMkLst>
        <pc:spChg chg="mod">
          <ac:chgData name="Jaime Lopez Rivas" userId="062ddc129723d330" providerId="LiveId" clId="{6F18D835-A450-4174-B3EB-A555A2F79DD5}" dt="2024-08-19T00:03:49.303" v="2722"/>
          <ac:spMkLst>
            <pc:docMk/>
            <pc:sldMk cId="1037792244" sldId="335"/>
            <ac:spMk id="2" creationId="{0C57D13E-C753-4E0C-B3C1-D6F8A633A031}"/>
          </ac:spMkLst>
        </pc:spChg>
        <pc:spChg chg="mod">
          <ac:chgData name="Jaime Lopez Rivas" userId="062ddc129723d330" providerId="LiveId" clId="{6F18D835-A450-4174-B3EB-A555A2F79DD5}" dt="2024-08-19T00:19:03.783" v="2767" actId="1036"/>
          <ac:spMkLst>
            <pc:docMk/>
            <pc:sldMk cId="1037792244" sldId="335"/>
            <ac:spMk id="3" creationId="{3559307B-C100-4B37-A55A-F406AC62DEA3}"/>
          </ac:spMkLst>
        </pc:spChg>
        <pc:spChg chg="mod">
          <ac:chgData name="Jaime Lopez Rivas" userId="062ddc129723d330" providerId="LiveId" clId="{6F18D835-A450-4174-B3EB-A555A2F79DD5}" dt="2024-08-19T00:05:23.805" v="2751"/>
          <ac:spMkLst>
            <pc:docMk/>
            <pc:sldMk cId="1037792244" sldId="335"/>
            <ac:spMk id="4" creationId="{971188AF-1B8F-40DD-90B1-DC0F52BA46BA}"/>
          </ac:spMkLst>
        </pc:spChg>
        <pc:spChg chg="mod">
          <ac:chgData name="Jaime Lopez Rivas" userId="062ddc129723d330" providerId="LiveId" clId="{6F18D835-A450-4174-B3EB-A555A2F79DD5}" dt="2024-08-19T00:07:01.971" v="2762" actId="20577"/>
          <ac:spMkLst>
            <pc:docMk/>
            <pc:sldMk cId="1037792244" sldId="335"/>
            <ac:spMk id="7" creationId="{AC6715B5-2190-4A3A-B45B-26A2669D1708}"/>
          </ac:spMkLst>
        </pc:spChg>
        <pc:spChg chg="add del mod">
          <ac:chgData name="Jaime Lopez Rivas" userId="062ddc129723d330" providerId="LiveId" clId="{6F18D835-A450-4174-B3EB-A555A2F79DD5}" dt="2024-08-18T23:51:52.036" v="2662" actId="478"/>
          <ac:spMkLst>
            <pc:docMk/>
            <pc:sldMk cId="1037792244" sldId="335"/>
            <ac:spMk id="8" creationId="{571883B8-9449-50BD-134F-089ACE98B934}"/>
          </ac:spMkLst>
        </pc:spChg>
        <pc:spChg chg="mod">
          <ac:chgData name="Jaime Lopez Rivas" userId="062ddc129723d330" providerId="LiveId" clId="{6F18D835-A450-4174-B3EB-A555A2F79DD5}" dt="2024-08-19T00:04:50.989" v="2749" actId="20577"/>
          <ac:spMkLst>
            <pc:docMk/>
            <pc:sldMk cId="1037792244" sldId="335"/>
            <ac:spMk id="9" creationId="{C54CD4A7-4E1A-4902-993B-81A396A3670C}"/>
          </ac:spMkLst>
        </pc:spChg>
        <pc:spChg chg="add del mod">
          <ac:chgData name="Jaime Lopez Rivas" userId="062ddc129723d330" providerId="LiveId" clId="{6F18D835-A450-4174-B3EB-A555A2F79DD5}" dt="2024-08-18T23:57:37.490" v="2695"/>
          <ac:spMkLst>
            <pc:docMk/>
            <pc:sldMk cId="1037792244" sldId="335"/>
            <ac:spMk id="13" creationId="{F2247A4E-E147-1436-6F5D-963BD8E632B9}"/>
          </ac:spMkLst>
        </pc:spChg>
        <pc:spChg chg="add del mod">
          <ac:chgData name="Jaime Lopez Rivas" userId="062ddc129723d330" providerId="LiveId" clId="{6F18D835-A450-4174-B3EB-A555A2F79DD5}" dt="2024-08-18T23:54:58.837" v="2681"/>
          <ac:spMkLst>
            <pc:docMk/>
            <pc:sldMk cId="1037792244" sldId="335"/>
            <ac:spMk id="16" creationId="{5CFEA45C-F426-9691-8E27-0510AAF97979}"/>
          </ac:spMkLst>
        </pc:spChg>
        <pc:spChg chg="add del mod">
          <ac:chgData name="Jaime Lopez Rivas" userId="062ddc129723d330" providerId="LiveId" clId="{6F18D835-A450-4174-B3EB-A555A2F79DD5}" dt="2024-08-19T00:02:45.291" v="2717"/>
          <ac:spMkLst>
            <pc:docMk/>
            <pc:sldMk cId="1037792244" sldId="335"/>
            <ac:spMk id="20" creationId="{6582BCB2-5108-F5C1-F194-7D1FE9963F2D}"/>
          </ac:spMkLst>
        </pc:spChg>
        <pc:spChg chg="mod">
          <ac:chgData name="Jaime Lopez Rivas" userId="062ddc129723d330" providerId="LiveId" clId="{6F18D835-A450-4174-B3EB-A555A2F79DD5}" dt="2024-08-19T00:06:07.051" v="2755"/>
          <ac:spMkLst>
            <pc:docMk/>
            <pc:sldMk cId="1037792244" sldId="335"/>
            <ac:spMk id="54" creationId="{394168C4-B2DA-4D2C-9105-A30BEC6030E1}"/>
          </ac:spMkLst>
        </pc:spChg>
        <pc:graphicFrameChg chg="add mod modGraphic">
          <ac:chgData name="Jaime Lopez Rivas" userId="062ddc129723d330" providerId="LiveId" clId="{6F18D835-A450-4174-B3EB-A555A2F79DD5}" dt="2024-08-18T23:51:51.330" v="2661"/>
          <ac:graphicFrameMkLst>
            <pc:docMk/>
            <pc:sldMk cId="1037792244" sldId="335"/>
            <ac:graphicFrameMk id="10" creationId="{C04B3B7F-8DAF-ED84-6E99-7977731BFD3A}"/>
          </ac:graphicFrameMkLst>
        </pc:graphicFrameChg>
        <pc:graphicFrameChg chg="add del mod modGraphic">
          <ac:chgData name="Jaime Lopez Rivas" userId="062ddc129723d330" providerId="LiveId" clId="{6F18D835-A450-4174-B3EB-A555A2F79DD5}" dt="2024-08-18T23:52:58.834" v="2672" actId="478"/>
          <ac:graphicFrameMkLst>
            <pc:docMk/>
            <pc:sldMk cId="1037792244" sldId="335"/>
            <ac:graphicFrameMk id="11" creationId="{1CA23F63-61EC-4BE5-8A2D-0A89EBD54F67}"/>
          </ac:graphicFrameMkLst>
        </pc:graphicFrameChg>
        <pc:graphicFrameChg chg="add mod modGraphic">
          <ac:chgData name="Jaime Lopez Rivas" userId="062ddc129723d330" providerId="LiveId" clId="{6F18D835-A450-4174-B3EB-A555A2F79DD5}" dt="2024-08-18T23:54:26.993" v="2678"/>
          <ac:graphicFrameMkLst>
            <pc:docMk/>
            <pc:sldMk cId="1037792244" sldId="335"/>
            <ac:graphicFrameMk id="14" creationId="{5AEA3DF3-69DF-F5CB-B2AA-A9BA2ACE7B09}"/>
          </ac:graphicFrameMkLst>
        </pc:graphicFrameChg>
        <pc:graphicFrameChg chg="add del mod">
          <ac:chgData name="Jaime Lopez Rivas" userId="062ddc129723d330" providerId="LiveId" clId="{6F18D835-A450-4174-B3EB-A555A2F79DD5}" dt="2024-08-19T00:02:06.667" v="2715" actId="478"/>
          <ac:graphicFrameMkLst>
            <pc:docMk/>
            <pc:sldMk cId="1037792244" sldId="335"/>
            <ac:graphicFrameMk id="17" creationId="{4B527D19-0DB6-8915-A2F0-9A5BF2BCC278}"/>
          </ac:graphicFrameMkLst>
        </pc:graphicFrameChg>
        <pc:graphicFrameChg chg="add mod modGraphic">
          <ac:chgData name="Jaime Lopez Rivas" userId="062ddc129723d330" providerId="LiveId" clId="{6F18D835-A450-4174-B3EB-A555A2F79DD5}" dt="2024-08-19T00:08:59.657" v="2765" actId="2062"/>
          <ac:graphicFrameMkLst>
            <pc:docMk/>
            <pc:sldMk cId="1037792244" sldId="335"/>
            <ac:graphicFrameMk id="18" creationId="{292A8959-B6D4-F997-C862-28F7BADD5651}"/>
          </ac:graphicFrameMkLst>
        </pc:graphicFrameChg>
        <pc:graphicFrameChg chg="add mod">
          <ac:chgData name="Jaime Lopez Rivas" userId="062ddc129723d330" providerId="LiveId" clId="{6F18D835-A450-4174-B3EB-A555A2F79DD5}" dt="2024-08-19T00:03:02.442" v="2719"/>
          <ac:graphicFrameMkLst>
            <pc:docMk/>
            <pc:sldMk cId="1037792244" sldId="335"/>
            <ac:graphicFrameMk id="21" creationId="{C00D22EC-5D76-40ED-6E04-9BEB79D4EEF9}"/>
          </ac:graphicFrameMkLst>
        </pc:graphicFrameChg>
        <pc:graphicFrameChg chg="del">
          <ac:chgData name="Jaime Lopez Rivas" userId="062ddc129723d330" providerId="LiveId" clId="{6F18D835-A450-4174-B3EB-A555A2F79DD5}" dt="2024-08-18T23:54:49.471" v="2679" actId="478"/>
          <ac:graphicFrameMkLst>
            <pc:docMk/>
            <pc:sldMk cId="1037792244" sldId="335"/>
            <ac:graphicFrameMk id="27" creationId="{864E5252-A4EE-4C7C-AF7F-132ED2B8ECD8}"/>
          </ac:graphicFrameMkLst>
        </pc:graphicFrameChg>
      </pc:sldChg>
      <pc:sldChg chg="modSp add mod ord">
        <pc:chgData name="Jaime Lopez Rivas" userId="062ddc129723d330" providerId="LiveId" clId="{6F18D835-A450-4174-B3EB-A555A2F79DD5}" dt="2024-08-19T02:20:34.678" v="3394" actId="20577"/>
        <pc:sldMkLst>
          <pc:docMk/>
          <pc:sldMk cId="1922526599" sldId="336"/>
        </pc:sldMkLst>
        <pc:spChg chg="mod">
          <ac:chgData name="Jaime Lopez Rivas" userId="062ddc129723d330" providerId="LiveId" clId="{6F18D835-A450-4174-B3EB-A555A2F79DD5}" dt="2024-08-19T00:22:13.186" v="2773"/>
          <ac:spMkLst>
            <pc:docMk/>
            <pc:sldMk cId="1922526599" sldId="336"/>
            <ac:spMk id="2" creationId="{6719F29B-F233-48AF-8261-F33A4E079E3E}"/>
          </ac:spMkLst>
        </pc:spChg>
        <pc:spChg chg="mod">
          <ac:chgData name="Jaime Lopez Rivas" userId="062ddc129723d330" providerId="LiveId" clId="{6F18D835-A450-4174-B3EB-A555A2F79DD5}" dt="2024-08-19T02:20:34.678" v="3394" actId="20577"/>
          <ac:spMkLst>
            <pc:docMk/>
            <pc:sldMk cId="1922526599" sldId="336"/>
            <ac:spMk id="3" creationId="{35E3EA69-4E0E-41BD-8095-A124225A2647}"/>
          </ac:spMkLst>
        </pc:spChg>
        <pc:spChg chg="mod">
          <ac:chgData name="Jaime Lopez Rivas" userId="062ddc129723d330" providerId="LiveId" clId="{6F18D835-A450-4174-B3EB-A555A2F79DD5}" dt="2024-08-19T00:24:01.149" v="2802"/>
          <ac:spMkLst>
            <pc:docMk/>
            <pc:sldMk cId="1922526599" sldId="336"/>
            <ac:spMk id="6" creationId="{3D8E50E9-1815-4404-E693-1E3E9816DBC9}"/>
          </ac:spMkLst>
        </pc:spChg>
        <pc:spChg chg="mod">
          <ac:chgData name="Jaime Lopez Rivas" userId="062ddc129723d330" providerId="LiveId" clId="{6F18D835-A450-4174-B3EB-A555A2F79DD5}" dt="2024-08-19T00:24:20.538" v="2806" actId="20577"/>
          <ac:spMkLst>
            <pc:docMk/>
            <pc:sldMk cId="1922526599" sldId="336"/>
            <ac:spMk id="32" creationId="{749385CE-DFA8-4194-94B1-676D83777168}"/>
          </ac:spMkLst>
        </pc:spChg>
      </pc:sldChg>
      <pc:sldChg chg="addSp delSp modSp add mod ord">
        <pc:chgData name="Jaime Lopez Rivas" userId="062ddc129723d330" providerId="LiveId" clId="{6F18D835-A450-4174-B3EB-A555A2F79DD5}" dt="2024-08-19T01:08:12.664" v="3037" actId="20577"/>
        <pc:sldMkLst>
          <pc:docMk/>
          <pc:sldMk cId="2353471523" sldId="337"/>
        </pc:sldMkLst>
        <pc:spChg chg="mod">
          <ac:chgData name="Jaime Lopez Rivas" userId="062ddc129723d330" providerId="LiveId" clId="{6F18D835-A450-4174-B3EB-A555A2F79DD5}" dt="2024-08-19T00:35:54.927" v="2836" actId="20577"/>
          <ac:spMkLst>
            <pc:docMk/>
            <pc:sldMk cId="2353471523" sldId="337"/>
            <ac:spMk id="2" creationId="{0C57D13E-C753-4E0C-B3C1-D6F8A633A031}"/>
          </ac:spMkLst>
        </pc:spChg>
        <pc:spChg chg="mod">
          <ac:chgData name="Jaime Lopez Rivas" userId="062ddc129723d330" providerId="LiveId" clId="{6F18D835-A450-4174-B3EB-A555A2F79DD5}" dt="2024-08-19T00:35:48.962" v="2832"/>
          <ac:spMkLst>
            <pc:docMk/>
            <pc:sldMk cId="2353471523" sldId="337"/>
            <ac:spMk id="3" creationId="{3559307B-C100-4B37-A55A-F406AC62DEA3}"/>
          </ac:spMkLst>
        </pc:spChg>
        <pc:spChg chg="mod">
          <ac:chgData name="Jaime Lopez Rivas" userId="062ddc129723d330" providerId="LiveId" clId="{6F18D835-A450-4174-B3EB-A555A2F79DD5}" dt="2024-08-19T00:24:51.816" v="2810"/>
          <ac:spMkLst>
            <pc:docMk/>
            <pc:sldMk cId="2353471523" sldId="337"/>
            <ac:spMk id="4" creationId="{971188AF-1B8F-40DD-90B1-DC0F52BA46BA}"/>
          </ac:spMkLst>
        </pc:spChg>
        <pc:spChg chg="add del mod">
          <ac:chgData name="Jaime Lopez Rivas" userId="062ddc129723d330" providerId="LiveId" clId="{6F18D835-A450-4174-B3EB-A555A2F79DD5}" dt="2024-08-19T00:33:27.833" v="2812"/>
          <ac:spMkLst>
            <pc:docMk/>
            <pc:sldMk cId="2353471523" sldId="337"/>
            <ac:spMk id="8" creationId="{6B9DF971-5149-F063-B622-FB86BB7173AB}"/>
          </ac:spMkLst>
        </pc:spChg>
        <pc:spChg chg="mod">
          <ac:chgData name="Jaime Lopez Rivas" userId="062ddc129723d330" providerId="LiveId" clId="{6F18D835-A450-4174-B3EB-A555A2F79DD5}" dt="2024-08-19T00:34:58.877" v="2828" actId="20577"/>
          <ac:spMkLst>
            <pc:docMk/>
            <pc:sldMk cId="2353471523" sldId="337"/>
            <ac:spMk id="9" creationId="{C54CD4A7-4E1A-4902-993B-81A396A3670C}"/>
          </ac:spMkLst>
        </pc:spChg>
        <pc:spChg chg="add del mod">
          <ac:chgData name="Jaime Lopez Rivas" userId="062ddc129723d330" providerId="LiveId" clId="{6F18D835-A450-4174-B3EB-A555A2F79DD5}" dt="2024-08-19T00:35:10.413" v="2831"/>
          <ac:spMkLst>
            <pc:docMk/>
            <pc:sldMk cId="2353471523" sldId="337"/>
            <ac:spMk id="12" creationId="{C94CCFD5-1939-7F67-7F9D-AE4BD9D34122}"/>
          </ac:spMkLst>
        </pc:spChg>
        <pc:spChg chg="add del mod">
          <ac:chgData name="Jaime Lopez Rivas" userId="062ddc129723d330" providerId="LiveId" clId="{6F18D835-A450-4174-B3EB-A555A2F79DD5}" dt="2024-08-19T00:37:37.978" v="2842"/>
          <ac:spMkLst>
            <pc:docMk/>
            <pc:sldMk cId="2353471523" sldId="337"/>
            <ac:spMk id="15" creationId="{1B77A2AE-5EC7-E186-4587-B8C7736C2B83}"/>
          </ac:spMkLst>
        </pc:spChg>
        <pc:spChg chg="mod">
          <ac:chgData name="Jaime Lopez Rivas" userId="062ddc129723d330" providerId="LiveId" clId="{6F18D835-A450-4174-B3EB-A555A2F79DD5}" dt="2024-08-19T01:08:12.664" v="3037" actId="20577"/>
          <ac:spMkLst>
            <pc:docMk/>
            <pc:sldMk cId="2353471523" sldId="337"/>
            <ac:spMk id="54" creationId="{394168C4-B2DA-4D2C-9105-A30BEC6030E1}"/>
          </ac:spMkLst>
        </pc:spChg>
        <pc:graphicFrameChg chg="add del mod modGraphic">
          <ac:chgData name="Jaime Lopez Rivas" userId="062ddc129723d330" providerId="LiveId" clId="{6F18D835-A450-4174-B3EB-A555A2F79DD5}" dt="2024-08-19T00:37:35.016" v="2841" actId="478"/>
          <ac:graphicFrameMkLst>
            <pc:docMk/>
            <pc:sldMk cId="2353471523" sldId="337"/>
            <ac:graphicFrameMk id="10" creationId="{D4220D03-7FAD-2F9E-A4B9-817B2D02317E}"/>
          </ac:graphicFrameMkLst>
        </pc:graphicFrameChg>
        <pc:graphicFrameChg chg="add mod">
          <ac:chgData name="Jaime Lopez Rivas" userId="062ddc129723d330" providerId="LiveId" clId="{6F18D835-A450-4174-B3EB-A555A2F79DD5}" dt="2024-08-19T00:35:10.413" v="2831"/>
          <ac:graphicFrameMkLst>
            <pc:docMk/>
            <pc:sldMk cId="2353471523" sldId="337"/>
            <ac:graphicFrameMk id="13" creationId="{CFD2AEC5-8D6D-4178-9660-332E8A897E2E}"/>
          </ac:graphicFrameMkLst>
        </pc:graphicFrameChg>
        <pc:graphicFrameChg chg="add mod modGraphic">
          <ac:chgData name="Jaime Lopez Rivas" userId="062ddc129723d330" providerId="LiveId" clId="{6F18D835-A450-4174-B3EB-A555A2F79DD5}" dt="2024-08-19T00:58:04.424" v="2889" actId="404"/>
          <ac:graphicFrameMkLst>
            <pc:docMk/>
            <pc:sldMk cId="2353471523" sldId="337"/>
            <ac:graphicFrameMk id="16" creationId="{9C6EB0C8-5DF6-792A-18BA-BCCB4817A9D8}"/>
          </ac:graphicFrameMkLst>
        </pc:graphicFrameChg>
        <pc:graphicFrameChg chg="del">
          <ac:chgData name="Jaime Lopez Rivas" userId="062ddc129723d330" providerId="LiveId" clId="{6F18D835-A450-4174-B3EB-A555A2F79DD5}" dt="2024-08-19T00:33:19.613" v="2811" actId="478"/>
          <ac:graphicFrameMkLst>
            <pc:docMk/>
            <pc:sldMk cId="2353471523" sldId="337"/>
            <ac:graphicFrameMk id="18" creationId="{292A8959-B6D4-F997-C862-28F7BADD5651}"/>
          </ac:graphicFrameMkLst>
        </pc:graphicFrameChg>
        <pc:graphicFrameChg chg="del">
          <ac:chgData name="Jaime Lopez Rivas" userId="062ddc129723d330" providerId="LiveId" clId="{6F18D835-A450-4174-B3EB-A555A2F79DD5}" dt="2024-08-19T00:35:04.571" v="2829" actId="478"/>
          <ac:graphicFrameMkLst>
            <pc:docMk/>
            <pc:sldMk cId="2353471523" sldId="337"/>
            <ac:graphicFrameMk id="21" creationId="{C00D22EC-5D76-40ED-6E04-9BEB79D4EEF9}"/>
          </ac:graphicFrameMkLst>
        </pc:graphicFrameChg>
      </pc:sldChg>
      <pc:sldChg chg="modSp add mod ord">
        <pc:chgData name="Jaime Lopez Rivas" userId="062ddc129723d330" providerId="LiveId" clId="{6F18D835-A450-4174-B3EB-A555A2F79DD5}" dt="2024-08-19T00:59:43.490" v="2948" actId="20577"/>
        <pc:sldMkLst>
          <pc:docMk/>
          <pc:sldMk cId="2262317028" sldId="338"/>
        </pc:sldMkLst>
        <pc:spChg chg="mod">
          <ac:chgData name="Jaime Lopez Rivas" userId="062ddc129723d330" providerId="LiveId" clId="{6F18D835-A450-4174-B3EB-A555A2F79DD5}" dt="2024-08-19T00:59:43.490" v="2948" actId="20577"/>
          <ac:spMkLst>
            <pc:docMk/>
            <pc:sldMk cId="2262317028" sldId="338"/>
            <ac:spMk id="2" creationId="{6719F29B-F233-48AF-8261-F33A4E079E3E}"/>
          </ac:spMkLst>
        </pc:spChg>
        <pc:spChg chg="mod">
          <ac:chgData name="Jaime Lopez Rivas" userId="062ddc129723d330" providerId="LiveId" clId="{6F18D835-A450-4174-B3EB-A555A2F79DD5}" dt="2024-08-19T00:58:53.042" v="2898"/>
          <ac:spMkLst>
            <pc:docMk/>
            <pc:sldMk cId="2262317028" sldId="338"/>
            <ac:spMk id="3" creationId="{35E3EA69-4E0E-41BD-8095-A124225A2647}"/>
          </ac:spMkLst>
        </pc:spChg>
        <pc:spChg chg="mod">
          <ac:chgData name="Jaime Lopez Rivas" userId="062ddc129723d330" providerId="LiveId" clId="{6F18D835-A450-4174-B3EB-A555A2F79DD5}" dt="2024-08-19T00:57:39.128" v="2883"/>
          <ac:spMkLst>
            <pc:docMk/>
            <pc:sldMk cId="2262317028" sldId="338"/>
            <ac:spMk id="6" creationId="{3D8E50E9-1815-4404-E693-1E3E9816DBC9}"/>
          </ac:spMkLst>
        </pc:spChg>
        <pc:spChg chg="mod">
          <ac:chgData name="Jaime Lopez Rivas" userId="062ddc129723d330" providerId="LiveId" clId="{6F18D835-A450-4174-B3EB-A555A2F79DD5}" dt="2024-08-19T00:57:42.051" v="2888" actId="20577"/>
          <ac:spMkLst>
            <pc:docMk/>
            <pc:sldMk cId="2262317028" sldId="338"/>
            <ac:spMk id="32" creationId="{749385CE-DFA8-4194-94B1-676D83777168}"/>
          </ac:spMkLst>
        </pc:spChg>
        <pc:picChg chg="mod">
          <ac:chgData name="Jaime Lopez Rivas" userId="062ddc129723d330" providerId="LiveId" clId="{6F18D835-A450-4174-B3EB-A555A2F79DD5}" dt="2024-08-19T00:55:59.427" v="2861" actId="1076"/>
          <ac:picMkLst>
            <pc:docMk/>
            <pc:sldMk cId="2262317028" sldId="338"/>
            <ac:picMk id="9" creationId="{580459A6-74F1-49C9-B51B-9878E21EB18F}"/>
          </ac:picMkLst>
        </pc:picChg>
      </pc:sldChg>
      <pc:sldChg chg="addSp delSp modSp add mod ord">
        <pc:chgData name="Jaime Lopez Rivas" userId="062ddc129723d330" providerId="LiveId" clId="{6F18D835-A450-4174-B3EB-A555A2F79DD5}" dt="2024-08-19T01:05:42.064" v="3031" actId="20577"/>
        <pc:sldMkLst>
          <pc:docMk/>
          <pc:sldMk cId="3631647167" sldId="339"/>
        </pc:sldMkLst>
        <pc:spChg chg="mod">
          <ac:chgData name="Jaime Lopez Rivas" userId="062ddc129723d330" providerId="LiveId" clId="{6F18D835-A450-4174-B3EB-A555A2F79DD5}" dt="2024-08-19T01:04:41.064" v="3016" actId="20577"/>
          <ac:spMkLst>
            <pc:docMk/>
            <pc:sldMk cId="3631647167" sldId="339"/>
            <ac:spMk id="2" creationId="{0C57D13E-C753-4E0C-B3C1-D6F8A633A031}"/>
          </ac:spMkLst>
        </pc:spChg>
        <pc:spChg chg="mod">
          <ac:chgData name="Jaime Lopez Rivas" userId="062ddc129723d330" providerId="LiveId" clId="{6F18D835-A450-4174-B3EB-A555A2F79DD5}" dt="2024-08-19T01:04:33.653" v="3011"/>
          <ac:spMkLst>
            <pc:docMk/>
            <pc:sldMk cId="3631647167" sldId="339"/>
            <ac:spMk id="3" creationId="{3559307B-C100-4B37-A55A-F406AC62DEA3}"/>
          </ac:spMkLst>
        </pc:spChg>
        <pc:spChg chg="mod">
          <ac:chgData name="Jaime Lopez Rivas" userId="062ddc129723d330" providerId="LiveId" clId="{6F18D835-A450-4174-B3EB-A555A2F79DD5}" dt="2024-08-19T01:00:26.392" v="2952"/>
          <ac:spMkLst>
            <pc:docMk/>
            <pc:sldMk cId="3631647167" sldId="339"/>
            <ac:spMk id="4" creationId="{971188AF-1B8F-40DD-90B1-DC0F52BA46BA}"/>
          </ac:spMkLst>
        </pc:spChg>
        <pc:spChg chg="add del mod">
          <ac:chgData name="Jaime Lopez Rivas" userId="062ddc129723d330" providerId="LiveId" clId="{6F18D835-A450-4174-B3EB-A555A2F79DD5}" dt="2024-08-19T01:02:02.917" v="2994"/>
          <ac:spMkLst>
            <pc:docMk/>
            <pc:sldMk cId="3631647167" sldId="339"/>
            <ac:spMk id="8" creationId="{E1CBC461-C375-2BBE-49D7-0753D59057D0}"/>
          </ac:spMkLst>
        </pc:spChg>
        <pc:spChg chg="mod">
          <ac:chgData name="Jaime Lopez Rivas" userId="062ddc129723d330" providerId="LiveId" clId="{6F18D835-A450-4174-B3EB-A555A2F79DD5}" dt="2024-08-19T01:04:04.761" v="3010" actId="20577"/>
          <ac:spMkLst>
            <pc:docMk/>
            <pc:sldMk cId="3631647167" sldId="339"/>
            <ac:spMk id="9" creationId="{C54CD4A7-4E1A-4902-993B-81A396A3670C}"/>
          </ac:spMkLst>
        </pc:spChg>
        <pc:spChg chg="add del mod">
          <ac:chgData name="Jaime Lopez Rivas" userId="062ddc129723d330" providerId="LiveId" clId="{6F18D835-A450-4174-B3EB-A555A2F79DD5}" dt="2024-08-19T01:03:52.848" v="3006"/>
          <ac:spMkLst>
            <pc:docMk/>
            <pc:sldMk cId="3631647167" sldId="339"/>
            <ac:spMk id="12" creationId="{8DFB742D-4657-2C19-689E-36D6F5D67B4C}"/>
          </ac:spMkLst>
        </pc:spChg>
        <pc:spChg chg="mod">
          <ac:chgData name="Jaime Lopez Rivas" userId="062ddc129723d330" providerId="LiveId" clId="{6F18D835-A450-4174-B3EB-A555A2F79DD5}" dt="2024-08-19T01:05:42.064" v="3031" actId="20577"/>
          <ac:spMkLst>
            <pc:docMk/>
            <pc:sldMk cId="3631647167" sldId="339"/>
            <ac:spMk id="54" creationId="{394168C4-B2DA-4D2C-9105-A30BEC6030E1}"/>
          </ac:spMkLst>
        </pc:spChg>
        <pc:graphicFrameChg chg="add mod modGraphic">
          <ac:chgData name="Jaime Lopez Rivas" userId="062ddc129723d330" providerId="LiveId" clId="{6F18D835-A450-4174-B3EB-A555A2F79DD5}" dt="2024-08-19T01:03:37.926" v="3003" actId="313"/>
          <ac:graphicFrameMkLst>
            <pc:docMk/>
            <pc:sldMk cId="3631647167" sldId="339"/>
            <ac:graphicFrameMk id="10" creationId="{7960821D-16FD-F860-E708-0320CABE2414}"/>
          </ac:graphicFrameMkLst>
        </pc:graphicFrameChg>
        <pc:graphicFrameChg chg="del">
          <ac:chgData name="Jaime Lopez Rivas" userId="062ddc129723d330" providerId="LiveId" clId="{6F18D835-A450-4174-B3EB-A555A2F79DD5}" dt="2024-08-19T01:03:43.999" v="3004" actId="478"/>
          <ac:graphicFrameMkLst>
            <pc:docMk/>
            <pc:sldMk cId="3631647167" sldId="339"/>
            <ac:graphicFrameMk id="13" creationId="{CFD2AEC5-8D6D-4178-9660-332E8A897E2E}"/>
          </ac:graphicFrameMkLst>
        </pc:graphicFrameChg>
        <pc:graphicFrameChg chg="add mod">
          <ac:chgData name="Jaime Lopez Rivas" userId="062ddc129723d330" providerId="LiveId" clId="{6F18D835-A450-4174-B3EB-A555A2F79DD5}" dt="2024-08-19T01:03:52.848" v="3006"/>
          <ac:graphicFrameMkLst>
            <pc:docMk/>
            <pc:sldMk cId="3631647167" sldId="339"/>
            <ac:graphicFrameMk id="14" creationId="{8EF726D3-82CE-4D0B-8357-3491FC089A9D}"/>
          </ac:graphicFrameMkLst>
        </pc:graphicFrameChg>
        <pc:graphicFrameChg chg="del modGraphic">
          <ac:chgData name="Jaime Lopez Rivas" userId="062ddc129723d330" providerId="LiveId" clId="{6F18D835-A450-4174-B3EB-A555A2F79DD5}" dt="2024-08-19T01:01:50.421" v="2993" actId="478"/>
          <ac:graphicFrameMkLst>
            <pc:docMk/>
            <pc:sldMk cId="3631647167" sldId="339"/>
            <ac:graphicFrameMk id="16" creationId="{9C6EB0C8-5DF6-792A-18BA-BCCB4817A9D8}"/>
          </ac:graphicFrameMkLst>
        </pc:graphicFrameChg>
      </pc:sldChg>
      <pc:sldChg chg="modSp add mod ord">
        <pc:chgData name="Jaime Lopez Rivas" userId="062ddc129723d330" providerId="LiveId" clId="{6F18D835-A450-4174-B3EB-A555A2F79DD5}" dt="2024-08-19T02:00:40.444" v="3250" actId="20577"/>
        <pc:sldMkLst>
          <pc:docMk/>
          <pc:sldMk cId="1871165379" sldId="340"/>
        </pc:sldMkLst>
        <pc:spChg chg="mod">
          <ac:chgData name="Jaime Lopez Rivas" userId="062ddc129723d330" providerId="LiveId" clId="{6F18D835-A450-4174-B3EB-A555A2F79DD5}" dt="2024-08-19T01:32:35.861" v="3054"/>
          <ac:spMkLst>
            <pc:docMk/>
            <pc:sldMk cId="1871165379" sldId="340"/>
            <ac:spMk id="2" creationId="{6719F29B-F233-48AF-8261-F33A4E079E3E}"/>
          </ac:spMkLst>
        </pc:spChg>
        <pc:spChg chg="mod">
          <ac:chgData name="Jaime Lopez Rivas" userId="062ddc129723d330" providerId="LiveId" clId="{6F18D835-A450-4174-B3EB-A555A2F79DD5}" dt="2024-08-19T02:00:40.444" v="3250" actId="20577"/>
          <ac:spMkLst>
            <pc:docMk/>
            <pc:sldMk cId="1871165379" sldId="340"/>
            <ac:spMk id="3" creationId="{35E3EA69-4E0E-41BD-8095-A124225A2647}"/>
          </ac:spMkLst>
        </pc:spChg>
        <pc:spChg chg="mod">
          <ac:chgData name="Jaime Lopez Rivas" userId="062ddc129723d330" providerId="LiveId" clId="{6F18D835-A450-4174-B3EB-A555A2F79DD5}" dt="2024-08-19T01:46:34.366" v="3104" actId="20577"/>
          <ac:spMkLst>
            <pc:docMk/>
            <pc:sldMk cId="1871165379" sldId="340"/>
            <ac:spMk id="6" creationId="{3D8E50E9-1815-4404-E693-1E3E9816DBC9}"/>
          </ac:spMkLst>
        </pc:spChg>
        <pc:spChg chg="mod">
          <ac:chgData name="Jaime Lopez Rivas" userId="062ddc129723d330" providerId="LiveId" clId="{6F18D835-A450-4174-B3EB-A555A2F79DD5}" dt="2024-08-19T01:47:04.461" v="3117" actId="20577"/>
          <ac:spMkLst>
            <pc:docMk/>
            <pc:sldMk cId="1871165379" sldId="340"/>
            <ac:spMk id="32" creationId="{749385CE-DFA8-4194-94B1-676D83777168}"/>
          </ac:spMkLst>
        </pc:spChg>
      </pc:sldChg>
      <pc:sldChg chg="addSp delSp modSp add mod ord">
        <pc:chgData name="Jaime Lopez Rivas" userId="062ddc129723d330" providerId="LiveId" clId="{6F18D835-A450-4174-B3EB-A555A2F79DD5}" dt="2024-08-19T02:10:59.975" v="3308" actId="12385"/>
        <pc:sldMkLst>
          <pc:docMk/>
          <pc:sldMk cId="3821929195" sldId="341"/>
        </pc:sldMkLst>
        <pc:spChg chg="mod">
          <ac:chgData name="Jaime Lopez Rivas" userId="062ddc129723d330" providerId="LiveId" clId="{6F18D835-A450-4174-B3EB-A555A2F79DD5}" dt="2024-08-19T02:07:19.647" v="3253"/>
          <ac:spMkLst>
            <pc:docMk/>
            <pc:sldMk cId="3821929195" sldId="341"/>
            <ac:spMk id="2" creationId="{0C57D13E-C753-4E0C-B3C1-D6F8A633A031}"/>
          </ac:spMkLst>
        </pc:spChg>
        <pc:spChg chg="mod">
          <ac:chgData name="Jaime Lopez Rivas" userId="062ddc129723d330" providerId="LiveId" clId="{6F18D835-A450-4174-B3EB-A555A2F79DD5}" dt="2024-08-19T02:07:04.362" v="3252"/>
          <ac:spMkLst>
            <pc:docMk/>
            <pc:sldMk cId="3821929195" sldId="341"/>
            <ac:spMk id="3" creationId="{3559307B-C100-4B37-A55A-F406AC62DEA3}"/>
          </ac:spMkLst>
        </pc:spChg>
        <pc:spChg chg="mod">
          <ac:chgData name="Jaime Lopez Rivas" userId="062ddc129723d330" providerId="LiveId" clId="{6F18D835-A450-4174-B3EB-A555A2F79DD5}" dt="2024-08-19T01:49:30.917" v="3146"/>
          <ac:spMkLst>
            <pc:docMk/>
            <pc:sldMk cId="3821929195" sldId="341"/>
            <ac:spMk id="4" creationId="{971188AF-1B8F-40DD-90B1-DC0F52BA46BA}"/>
          </ac:spMkLst>
        </pc:spChg>
        <pc:spChg chg="mod">
          <ac:chgData name="Jaime Lopez Rivas" userId="062ddc129723d330" providerId="LiveId" clId="{6F18D835-A450-4174-B3EB-A555A2F79DD5}" dt="2024-08-19T01:55:19.023" v="3210" actId="313"/>
          <ac:spMkLst>
            <pc:docMk/>
            <pc:sldMk cId="3821929195" sldId="341"/>
            <ac:spMk id="7" creationId="{AC6715B5-2190-4A3A-B45B-26A2669D1708}"/>
          </ac:spMkLst>
        </pc:spChg>
        <pc:spChg chg="add del mod">
          <ac:chgData name="Jaime Lopez Rivas" userId="062ddc129723d330" providerId="LiveId" clId="{6F18D835-A450-4174-B3EB-A555A2F79DD5}" dt="2024-08-19T01:53:37.032" v="3204"/>
          <ac:spMkLst>
            <pc:docMk/>
            <pc:sldMk cId="3821929195" sldId="341"/>
            <ac:spMk id="8" creationId="{3229596F-B8CD-5500-777E-EB45F175BDC7}"/>
          </ac:spMkLst>
        </pc:spChg>
        <pc:spChg chg="mod">
          <ac:chgData name="Jaime Lopez Rivas" userId="062ddc129723d330" providerId="LiveId" clId="{6F18D835-A450-4174-B3EB-A555A2F79DD5}" dt="2024-08-19T01:52:37.464" v="3169"/>
          <ac:spMkLst>
            <pc:docMk/>
            <pc:sldMk cId="3821929195" sldId="341"/>
            <ac:spMk id="9" creationId="{C54CD4A7-4E1A-4902-993B-81A396A3670C}"/>
          </ac:spMkLst>
        </pc:spChg>
        <pc:spChg chg="add del mod">
          <ac:chgData name="Jaime Lopez Rivas" userId="062ddc129723d330" providerId="LiveId" clId="{6F18D835-A450-4174-B3EB-A555A2F79DD5}" dt="2024-08-19T01:59:52.578" v="3216"/>
          <ac:spMkLst>
            <pc:docMk/>
            <pc:sldMk cId="3821929195" sldId="341"/>
            <ac:spMk id="12" creationId="{9CCDEF79-F0D2-0350-86F0-B25077473088}"/>
          </ac:spMkLst>
        </pc:spChg>
        <pc:spChg chg="add del mod">
          <ac:chgData name="Jaime Lopez Rivas" userId="062ddc129723d330" providerId="LiveId" clId="{6F18D835-A450-4174-B3EB-A555A2F79DD5}" dt="2024-08-19T02:10:29.088" v="3301"/>
          <ac:spMkLst>
            <pc:docMk/>
            <pc:sldMk cId="3821929195" sldId="341"/>
            <ac:spMk id="16" creationId="{DB8D81D7-9104-12E8-9BDD-37D580E7D857}"/>
          </ac:spMkLst>
        </pc:spChg>
        <pc:spChg chg="mod">
          <ac:chgData name="Jaime Lopez Rivas" userId="062ddc129723d330" providerId="LiveId" clId="{6F18D835-A450-4174-B3EB-A555A2F79DD5}" dt="2024-08-19T01:50:37.661" v="3155" actId="20577"/>
          <ac:spMkLst>
            <pc:docMk/>
            <pc:sldMk cId="3821929195" sldId="341"/>
            <ac:spMk id="54" creationId="{394168C4-B2DA-4D2C-9105-A30BEC6030E1}"/>
          </ac:spMkLst>
        </pc:spChg>
        <pc:graphicFrameChg chg="add del mod modGraphic">
          <ac:chgData name="Jaime Lopez Rivas" userId="062ddc129723d330" providerId="LiveId" clId="{6F18D835-A450-4174-B3EB-A555A2F79DD5}" dt="2024-08-19T02:09:23.586" v="3293" actId="478"/>
          <ac:graphicFrameMkLst>
            <pc:docMk/>
            <pc:sldMk cId="3821929195" sldId="341"/>
            <ac:graphicFrameMk id="10" creationId="{4DD26E68-E013-4570-7E16-85B9B922386D}"/>
          </ac:graphicFrameMkLst>
        </pc:graphicFrameChg>
        <pc:graphicFrameChg chg="add mod">
          <ac:chgData name="Jaime Lopez Rivas" userId="062ddc129723d330" providerId="LiveId" clId="{6F18D835-A450-4174-B3EB-A555A2F79DD5}" dt="2024-08-19T01:59:50.402" v="3214"/>
          <ac:graphicFrameMkLst>
            <pc:docMk/>
            <pc:sldMk cId="3821929195" sldId="341"/>
            <ac:graphicFrameMk id="13" creationId="{4B7EDF29-704C-4B40-9883-6BC9CAEB8FDC}"/>
          </ac:graphicFrameMkLst>
        </pc:graphicFrameChg>
        <pc:graphicFrameChg chg="add mod">
          <ac:chgData name="Jaime Lopez Rivas" userId="062ddc129723d330" providerId="LiveId" clId="{6F18D835-A450-4174-B3EB-A555A2F79DD5}" dt="2024-08-19T02:00:00.108" v="3249" actId="20577"/>
          <ac:graphicFrameMkLst>
            <pc:docMk/>
            <pc:sldMk cId="3821929195" sldId="341"/>
            <ac:graphicFrameMk id="14" creationId="{4B7EDF29-704C-4B40-9883-6BC9CAEB8FDC}"/>
          </ac:graphicFrameMkLst>
        </pc:graphicFrameChg>
        <pc:graphicFrameChg chg="add mod modGraphic">
          <ac:chgData name="Jaime Lopez Rivas" userId="062ddc129723d330" providerId="LiveId" clId="{6F18D835-A450-4174-B3EB-A555A2F79DD5}" dt="2024-08-19T02:10:59.975" v="3308" actId="12385"/>
          <ac:graphicFrameMkLst>
            <pc:docMk/>
            <pc:sldMk cId="3821929195" sldId="341"/>
            <ac:graphicFrameMk id="17" creationId="{3209C206-5753-8DDF-7569-749B94B14FA6}"/>
          </ac:graphicFrameMkLst>
        </pc:graphicFrameChg>
        <pc:graphicFrameChg chg="del">
          <ac:chgData name="Jaime Lopez Rivas" userId="062ddc129723d330" providerId="LiveId" clId="{6F18D835-A450-4174-B3EB-A555A2F79DD5}" dt="2024-08-19T01:53:22.236" v="3203" actId="478"/>
          <ac:graphicFrameMkLst>
            <pc:docMk/>
            <pc:sldMk cId="3821929195" sldId="341"/>
            <ac:graphicFrameMk id="18" creationId="{292A8959-B6D4-F997-C862-28F7BADD5651}"/>
          </ac:graphicFrameMkLst>
        </pc:graphicFrameChg>
        <pc:graphicFrameChg chg="del">
          <ac:chgData name="Jaime Lopez Rivas" userId="062ddc129723d330" providerId="LiveId" clId="{6F18D835-A450-4174-B3EB-A555A2F79DD5}" dt="2024-08-19T01:59:43.442" v="3211" actId="478"/>
          <ac:graphicFrameMkLst>
            <pc:docMk/>
            <pc:sldMk cId="3821929195" sldId="341"/>
            <ac:graphicFrameMk id="21" creationId="{C00D22EC-5D76-40ED-6E04-9BEB79D4EEF9}"/>
          </ac:graphicFrameMkLst>
        </pc:graphicFrameChg>
      </pc:sldChg>
      <pc:sldChg chg="addSp delSp modSp add del mod">
        <pc:chgData name="Jaime Lopez Rivas" userId="062ddc129723d330" providerId="LiveId" clId="{6F18D835-A450-4174-B3EB-A555A2F79DD5}" dt="2024-08-19T02:09:09.726" v="3292" actId="2696"/>
        <pc:sldMkLst>
          <pc:docMk/>
          <pc:sldMk cId="527434332" sldId="342"/>
        </pc:sldMkLst>
        <pc:spChg chg="del">
          <ac:chgData name="Jaime Lopez Rivas" userId="062ddc129723d330" providerId="LiveId" clId="{6F18D835-A450-4174-B3EB-A555A2F79DD5}" dt="2024-08-19T02:07:51.067" v="3259" actId="478"/>
          <ac:spMkLst>
            <pc:docMk/>
            <pc:sldMk cId="527434332" sldId="342"/>
            <ac:spMk id="7" creationId="{AC6715B5-2190-4A3A-B45B-26A2669D1708}"/>
          </ac:spMkLst>
        </pc:spChg>
        <pc:spChg chg="add del mod">
          <ac:chgData name="Jaime Lopez Rivas" userId="062ddc129723d330" providerId="LiveId" clId="{6F18D835-A450-4174-B3EB-A555A2F79DD5}" dt="2024-08-19T02:07:37.944" v="3257" actId="478"/>
          <ac:spMkLst>
            <pc:docMk/>
            <pc:sldMk cId="527434332" sldId="342"/>
            <ac:spMk id="8" creationId="{EC6ECC71-6BE2-C7DF-1153-3E2A24055351}"/>
          </ac:spMkLst>
        </pc:spChg>
        <pc:spChg chg="mod">
          <ac:chgData name="Jaime Lopez Rivas" userId="062ddc129723d330" providerId="LiveId" clId="{6F18D835-A450-4174-B3EB-A555A2F79DD5}" dt="2024-08-19T02:08:05.743" v="3284" actId="14100"/>
          <ac:spMkLst>
            <pc:docMk/>
            <pc:sldMk cId="527434332" sldId="342"/>
            <ac:spMk id="9" creationId="{C54CD4A7-4E1A-4902-993B-81A396A3670C}"/>
          </ac:spMkLst>
        </pc:spChg>
        <pc:spChg chg="add del mod">
          <ac:chgData name="Jaime Lopez Rivas" userId="062ddc129723d330" providerId="LiveId" clId="{6F18D835-A450-4174-B3EB-A555A2F79DD5}" dt="2024-08-19T02:08:08.655" v="3285" actId="478"/>
          <ac:spMkLst>
            <pc:docMk/>
            <pc:sldMk cId="527434332" sldId="342"/>
            <ac:spMk id="12" creationId="{506B0B12-23B5-40DF-9C38-12DBD67969FB}"/>
          </ac:spMkLst>
        </pc:spChg>
        <pc:spChg chg="add del mod">
          <ac:chgData name="Jaime Lopez Rivas" userId="062ddc129723d330" providerId="LiveId" clId="{6F18D835-A450-4174-B3EB-A555A2F79DD5}" dt="2024-08-19T02:08:29.603" v="3289" actId="931"/>
          <ac:spMkLst>
            <pc:docMk/>
            <pc:sldMk cId="527434332" sldId="342"/>
            <ac:spMk id="15" creationId="{E276D2B2-592A-1073-0193-339E02F5FF17}"/>
          </ac:spMkLst>
        </pc:spChg>
        <pc:graphicFrameChg chg="del">
          <ac:chgData name="Jaime Lopez Rivas" userId="062ddc129723d330" providerId="LiveId" clId="{6F18D835-A450-4174-B3EB-A555A2F79DD5}" dt="2024-08-19T02:07:32.624" v="3256" actId="478"/>
          <ac:graphicFrameMkLst>
            <pc:docMk/>
            <pc:sldMk cId="527434332" sldId="342"/>
            <ac:graphicFrameMk id="10" creationId="{4DD26E68-E013-4570-7E16-85B9B922386D}"/>
          </ac:graphicFrameMkLst>
        </pc:graphicFrameChg>
        <pc:graphicFrameChg chg="del mod">
          <ac:chgData name="Jaime Lopez Rivas" userId="062ddc129723d330" providerId="LiveId" clId="{6F18D835-A450-4174-B3EB-A555A2F79DD5}" dt="2024-08-19T02:08:15.553" v="3287" actId="478"/>
          <ac:graphicFrameMkLst>
            <pc:docMk/>
            <pc:sldMk cId="527434332" sldId="342"/>
            <ac:graphicFrameMk id="14" creationId="{4B7EDF29-704C-4B40-9883-6BC9CAEB8FDC}"/>
          </ac:graphicFrameMkLst>
        </pc:graphicFrameChg>
        <pc:picChg chg="add mod">
          <ac:chgData name="Jaime Lopez Rivas" userId="062ddc129723d330" providerId="LiveId" clId="{6F18D835-A450-4174-B3EB-A555A2F79DD5}" dt="2024-08-19T02:08:45.381" v="3291" actId="14100"/>
          <ac:picMkLst>
            <pc:docMk/>
            <pc:sldMk cId="527434332" sldId="342"/>
            <ac:picMk id="17" creationId="{DE7C67F8-14B6-3EBF-CC41-B5A7D8A3AB9E}"/>
          </ac:picMkLst>
        </pc:picChg>
      </pc:sldChg>
      <pc:sldChg chg="modSp add mod ord">
        <pc:chgData name="Jaime Lopez Rivas" userId="062ddc129723d330" providerId="LiveId" clId="{6F18D835-A450-4174-B3EB-A555A2F79DD5}" dt="2024-08-19T02:14:57.332" v="3327" actId="14826"/>
        <pc:sldMkLst>
          <pc:docMk/>
          <pc:sldMk cId="1644737037" sldId="342"/>
        </pc:sldMkLst>
        <pc:spChg chg="mod">
          <ac:chgData name="Jaime Lopez Rivas" userId="062ddc129723d330" providerId="LiveId" clId="{6F18D835-A450-4174-B3EB-A555A2F79DD5}" dt="2024-08-19T02:11:59.646" v="3325" actId="20577"/>
          <ac:spMkLst>
            <pc:docMk/>
            <pc:sldMk cId="1644737037" sldId="342"/>
            <ac:spMk id="2" creationId="{A29DE7F2-E890-4744-88DD-A75F5E300513}"/>
          </ac:spMkLst>
        </pc:spChg>
        <pc:picChg chg="mod">
          <ac:chgData name="Jaime Lopez Rivas" userId="062ddc129723d330" providerId="LiveId" clId="{6F18D835-A450-4174-B3EB-A555A2F79DD5}" dt="2024-08-19T02:14:57.332" v="3327" actId="14826"/>
          <ac:picMkLst>
            <pc:docMk/>
            <pc:sldMk cId="1644737037" sldId="342"/>
            <ac:picMk id="7" creationId="{A4CCED48-582B-43C4-94BC-03412703F2B8}"/>
          </ac:picMkLst>
        </pc:picChg>
      </pc:sldChg>
      <pc:sldChg chg="add del">
        <pc:chgData name="Jaime Lopez Rivas" userId="062ddc129723d330" providerId="LiveId" clId="{6F18D835-A450-4174-B3EB-A555A2F79DD5}" dt="2024-08-19T02:07:26.525" v="3254" actId="47"/>
        <pc:sldMkLst>
          <pc:docMk/>
          <pc:sldMk cId="3065641771" sldId="342"/>
        </pc:sldMkLst>
      </pc:sldChg>
      <pc:sldChg chg="modSp add mod ord">
        <pc:chgData name="Jaime Lopez Rivas" userId="062ddc129723d330" providerId="LiveId" clId="{6F18D835-A450-4174-B3EB-A555A2F79DD5}" dt="2024-08-19T02:31:36.199" v="3448" actId="20577"/>
        <pc:sldMkLst>
          <pc:docMk/>
          <pc:sldMk cId="3923916170" sldId="343"/>
        </pc:sldMkLst>
        <pc:spChg chg="mod">
          <ac:chgData name="Jaime Lopez Rivas" userId="062ddc129723d330" providerId="LiveId" clId="{6F18D835-A450-4174-B3EB-A555A2F79DD5}" dt="2024-08-19T02:25:33.787" v="3414" actId="20577"/>
          <ac:spMkLst>
            <pc:docMk/>
            <pc:sldMk cId="3923916170" sldId="343"/>
            <ac:spMk id="2" creationId="{6719F29B-F233-48AF-8261-F33A4E079E3E}"/>
          </ac:spMkLst>
        </pc:spChg>
        <pc:spChg chg="mod">
          <ac:chgData name="Jaime Lopez Rivas" userId="062ddc129723d330" providerId="LiveId" clId="{6F18D835-A450-4174-B3EB-A555A2F79DD5}" dt="2024-08-19T02:31:22.978" v="3443" actId="20577"/>
          <ac:spMkLst>
            <pc:docMk/>
            <pc:sldMk cId="3923916170" sldId="343"/>
            <ac:spMk id="3" creationId="{35E3EA69-4E0E-41BD-8095-A124225A2647}"/>
          </ac:spMkLst>
        </pc:spChg>
        <pc:spChg chg="mod">
          <ac:chgData name="Jaime Lopez Rivas" userId="062ddc129723d330" providerId="LiveId" clId="{6F18D835-A450-4174-B3EB-A555A2F79DD5}" dt="2024-08-19T02:30:41.691" v="3429"/>
          <ac:spMkLst>
            <pc:docMk/>
            <pc:sldMk cId="3923916170" sldId="343"/>
            <ac:spMk id="6" creationId="{3D8E50E9-1815-4404-E693-1E3E9816DBC9}"/>
          </ac:spMkLst>
        </pc:spChg>
        <pc:spChg chg="mod">
          <ac:chgData name="Jaime Lopez Rivas" userId="062ddc129723d330" providerId="LiveId" clId="{6F18D835-A450-4174-B3EB-A555A2F79DD5}" dt="2024-08-19T02:31:36.199" v="3448" actId="20577"/>
          <ac:spMkLst>
            <pc:docMk/>
            <pc:sldMk cId="3923916170" sldId="343"/>
            <ac:spMk id="32" creationId="{749385CE-DFA8-4194-94B1-676D83777168}"/>
          </ac:spMkLst>
        </pc:spChg>
      </pc:sldChg>
      <pc:sldChg chg="addSp delSp modSp add mod ord">
        <pc:chgData name="Jaime Lopez Rivas" userId="062ddc129723d330" providerId="LiveId" clId="{6F18D835-A450-4174-B3EB-A555A2F79DD5}" dt="2024-08-20T19:15:34.248" v="4584" actId="20577"/>
        <pc:sldMkLst>
          <pc:docMk/>
          <pc:sldMk cId="1139031659" sldId="344"/>
        </pc:sldMkLst>
        <pc:spChg chg="mod">
          <ac:chgData name="Jaime Lopez Rivas" userId="062ddc129723d330" providerId="LiveId" clId="{6F18D835-A450-4174-B3EB-A555A2F79DD5}" dt="2024-08-19T02:43:41.613" v="3499" actId="20577"/>
          <ac:spMkLst>
            <pc:docMk/>
            <pc:sldMk cId="1139031659" sldId="344"/>
            <ac:spMk id="4" creationId="{971188AF-1B8F-40DD-90B1-DC0F52BA46BA}"/>
          </ac:spMkLst>
        </pc:spChg>
        <pc:spChg chg="mod">
          <ac:chgData name="Jaime Lopez Rivas" userId="062ddc129723d330" providerId="LiveId" clId="{6F18D835-A450-4174-B3EB-A555A2F79DD5}" dt="2024-08-19T02:42:45.212" v="3493" actId="20577"/>
          <ac:spMkLst>
            <pc:docMk/>
            <pc:sldMk cId="1139031659" sldId="344"/>
            <ac:spMk id="7" creationId="{AC6715B5-2190-4A3A-B45B-26A2669D1708}"/>
          </ac:spMkLst>
        </pc:spChg>
        <pc:spChg chg="add del mod">
          <ac:chgData name="Jaime Lopez Rivas" userId="062ddc129723d330" providerId="LiveId" clId="{6F18D835-A450-4174-B3EB-A555A2F79DD5}" dt="2024-08-20T19:11:36.968" v="4519" actId="931"/>
          <ac:spMkLst>
            <pc:docMk/>
            <pc:sldMk cId="1139031659" sldId="344"/>
            <ac:spMk id="8" creationId="{66C93267-96AA-EBCF-84F6-CFCD8E8B0EA4}"/>
          </ac:spMkLst>
        </pc:spChg>
        <pc:spChg chg="add del mod">
          <ac:chgData name="Jaime Lopez Rivas" userId="062ddc129723d330" providerId="LiveId" clId="{6F18D835-A450-4174-B3EB-A555A2F79DD5}" dt="2024-08-19T02:40:59.308" v="3469"/>
          <ac:spMkLst>
            <pc:docMk/>
            <pc:sldMk cId="1139031659" sldId="344"/>
            <ac:spMk id="8" creationId="{678DB8B1-8683-88DF-A0E8-DF1B1F7D43A4}"/>
          </ac:spMkLst>
        </pc:spChg>
        <pc:spChg chg="del mod">
          <ac:chgData name="Jaime Lopez Rivas" userId="062ddc129723d330" providerId="LiveId" clId="{6F18D835-A450-4174-B3EB-A555A2F79DD5}" dt="2024-08-20T19:11:55.043" v="4541" actId="478"/>
          <ac:spMkLst>
            <pc:docMk/>
            <pc:sldMk cId="1139031659" sldId="344"/>
            <ac:spMk id="9" creationId="{C54CD4A7-4E1A-4902-993B-81A396A3670C}"/>
          </ac:spMkLst>
        </pc:spChg>
        <pc:spChg chg="add del mod">
          <ac:chgData name="Jaime Lopez Rivas" userId="062ddc129723d330" providerId="LiveId" clId="{6F18D835-A450-4174-B3EB-A555A2F79DD5}" dt="2024-08-19T02:42:13.314" v="3483"/>
          <ac:spMkLst>
            <pc:docMk/>
            <pc:sldMk cId="1139031659" sldId="344"/>
            <ac:spMk id="13" creationId="{291BEEC5-1230-5A42-5088-1B639DE49E8D}"/>
          </ac:spMkLst>
        </pc:spChg>
        <pc:spChg chg="mod">
          <ac:chgData name="Jaime Lopez Rivas" userId="062ddc129723d330" providerId="LiveId" clId="{6F18D835-A450-4174-B3EB-A555A2F79DD5}" dt="2024-08-19T02:34:31.455" v="3467" actId="14100"/>
          <ac:spMkLst>
            <pc:docMk/>
            <pc:sldMk cId="1139031659" sldId="344"/>
            <ac:spMk id="54" creationId="{394168C4-B2DA-4D2C-9105-A30BEC6030E1}"/>
          </ac:spMkLst>
        </pc:spChg>
        <pc:graphicFrameChg chg="del">
          <ac:chgData name="Jaime Lopez Rivas" userId="062ddc129723d330" providerId="LiveId" clId="{6F18D835-A450-4174-B3EB-A555A2F79DD5}" dt="2024-08-19T02:40:54" v="3468" actId="478"/>
          <ac:graphicFrameMkLst>
            <pc:docMk/>
            <pc:sldMk cId="1139031659" sldId="344"/>
            <ac:graphicFrameMk id="10" creationId="{7960821D-16FD-F860-E708-0320CABE2414}"/>
          </ac:graphicFrameMkLst>
        </pc:graphicFrameChg>
        <pc:graphicFrameChg chg="add mod modGraphic">
          <ac:chgData name="Jaime Lopez Rivas" userId="062ddc129723d330" providerId="LiveId" clId="{6F18D835-A450-4174-B3EB-A555A2F79DD5}" dt="2024-08-20T19:15:34.248" v="4584" actId="20577"/>
          <ac:graphicFrameMkLst>
            <pc:docMk/>
            <pc:sldMk cId="1139031659" sldId="344"/>
            <ac:graphicFrameMk id="11" creationId="{200ED263-89DE-81F7-9223-740FFC648229}"/>
          </ac:graphicFrameMkLst>
        </pc:graphicFrameChg>
        <pc:graphicFrameChg chg="del">
          <ac:chgData name="Jaime Lopez Rivas" userId="062ddc129723d330" providerId="LiveId" clId="{6F18D835-A450-4174-B3EB-A555A2F79DD5}" dt="2024-08-19T02:41:56.236" v="3478" actId="478"/>
          <ac:graphicFrameMkLst>
            <pc:docMk/>
            <pc:sldMk cId="1139031659" sldId="344"/>
            <ac:graphicFrameMk id="14" creationId="{8EF726D3-82CE-4D0B-8357-3491FC089A9D}"/>
          </ac:graphicFrameMkLst>
        </pc:graphicFrameChg>
        <pc:graphicFrameChg chg="add mod">
          <ac:chgData name="Jaime Lopez Rivas" userId="062ddc129723d330" providerId="LiveId" clId="{6F18D835-A450-4174-B3EB-A555A2F79DD5}" dt="2024-08-19T02:42:08.807" v="3481"/>
          <ac:graphicFrameMkLst>
            <pc:docMk/>
            <pc:sldMk cId="1139031659" sldId="344"/>
            <ac:graphicFrameMk id="15" creationId="{39EBCAD0-7B0C-46C7-AD3D-984201F77C86}"/>
          </ac:graphicFrameMkLst>
        </pc:graphicFrameChg>
        <pc:graphicFrameChg chg="add del mod">
          <ac:chgData name="Jaime Lopez Rivas" userId="062ddc129723d330" providerId="LiveId" clId="{6F18D835-A450-4174-B3EB-A555A2F79DD5}" dt="2024-08-20T19:11:26.774" v="4518" actId="478"/>
          <ac:graphicFrameMkLst>
            <pc:docMk/>
            <pc:sldMk cId="1139031659" sldId="344"/>
            <ac:graphicFrameMk id="16" creationId="{39EBCAD0-7B0C-46C7-AD3D-984201F77C86}"/>
          </ac:graphicFrameMkLst>
        </pc:graphicFrameChg>
        <pc:picChg chg="add mod">
          <ac:chgData name="Jaime Lopez Rivas" userId="062ddc129723d330" providerId="LiveId" clId="{6F18D835-A450-4174-B3EB-A555A2F79DD5}" dt="2024-08-20T19:11:47.227" v="4521" actId="14100"/>
          <ac:picMkLst>
            <pc:docMk/>
            <pc:sldMk cId="1139031659" sldId="344"/>
            <ac:picMk id="12" creationId="{76D91870-6696-B85A-7073-AF981C987264}"/>
          </ac:picMkLst>
        </pc:picChg>
      </pc:sldChg>
      <pc:sldChg chg="modSp add del mod ord">
        <pc:chgData name="Jaime Lopez Rivas" userId="062ddc129723d330" providerId="LiveId" clId="{6F18D835-A450-4174-B3EB-A555A2F79DD5}" dt="2024-08-23T17:24:00.227" v="9999" actId="47"/>
        <pc:sldMkLst>
          <pc:docMk/>
          <pc:sldMk cId="2619531390" sldId="345"/>
        </pc:sldMkLst>
        <pc:spChg chg="mod">
          <ac:chgData name="Jaime Lopez Rivas" userId="062ddc129723d330" providerId="LiveId" clId="{6F18D835-A450-4174-B3EB-A555A2F79DD5}" dt="2024-08-19T03:04:31.356" v="3507"/>
          <ac:spMkLst>
            <pc:docMk/>
            <pc:sldMk cId="2619531390" sldId="345"/>
            <ac:spMk id="2" creationId="{6719F29B-F233-48AF-8261-F33A4E079E3E}"/>
          </ac:spMkLst>
        </pc:spChg>
        <pc:spChg chg="mod">
          <ac:chgData name="Jaime Lopez Rivas" userId="062ddc129723d330" providerId="LiveId" clId="{6F18D835-A450-4174-B3EB-A555A2F79DD5}" dt="2024-08-20T19:28:29.832" v="4657" actId="20577"/>
          <ac:spMkLst>
            <pc:docMk/>
            <pc:sldMk cId="2619531390" sldId="345"/>
            <ac:spMk id="3" creationId="{35E3EA69-4E0E-41BD-8095-A124225A2647}"/>
          </ac:spMkLst>
        </pc:spChg>
        <pc:spChg chg="mod">
          <ac:chgData name="Jaime Lopez Rivas" userId="062ddc129723d330" providerId="LiveId" clId="{6F18D835-A450-4174-B3EB-A555A2F79DD5}" dt="2024-08-19T03:08:43.235" v="3538"/>
          <ac:spMkLst>
            <pc:docMk/>
            <pc:sldMk cId="2619531390" sldId="345"/>
            <ac:spMk id="6" creationId="{3D8E50E9-1815-4404-E693-1E3E9816DBC9}"/>
          </ac:spMkLst>
        </pc:spChg>
        <pc:spChg chg="mod">
          <ac:chgData name="Jaime Lopez Rivas" userId="062ddc129723d330" providerId="LiveId" clId="{6F18D835-A450-4174-B3EB-A555A2F79DD5}" dt="2024-08-19T03:08:59.426" v="3547" actId="20577"/>
          <ac:spMkLst>
            <pc:docMk/>
            <pc:sldMk cId="2619531390" sldId="345"/>
            <ac:spMk id="32" creationId="{749385CE-DFA8-4194-94B1-676D83777168}"/>
          </ac:spMkLst>
        </pc:spChg>
      </pc:sldChg>
      <pc:sldChg chg="addSp delSp modSp add mod ord">
        <pc:chgData name="Jaime Lopez Rivas" userId="062ddc129723d330" providerId="LiveId" clId="{6F18D835-A450-4174-B3EB-A555A2F79DD5}" dt="2024-08-20T19:30:53.532" v="4670" actId="20577"/>
        <pc:sldMkLst>
          <pc:docMk/>
          <pc:sldMk cId="2136424561" sldId="346"/>
        </pc:sldMkLst>
        <pc:spChg chg="mod">
          <ac:chgData name="Jaime Lopez Rivas" userId="062ddc129723d330" providerId="LiveId" clId="{6F18D835-A450-4174-B3EB-A555A2F79DD5}" dt="2024-08-20T19:30:53.532" v="4670" actId="20577"/>
          <ac:spMkLst>
            <pc:docMk/>
            <pc:sldMk cId="2136424561" sldId="346"/>
            <ac:spMk id="2" creationId="{0C57D13E-C753-4E0C-B3C1-D6F8A633A031}"/>
          </ac:spMkLst>
        </pc:spChg>
        <pc:spChg chg="mod">
          <ac:chgData name="Jaime Lopez Rivas" userId="062ddc129723d330" providerId="LiveId" clId="{6F18D835-A450-4174-B3EB-A555A2F79DD5}" dt="2024-08-19T03:21:19.236" v="3712"/>
          <ac:spMkLst>
            <pc:docMk/>
            <pc:sldMk cId="2136424561" sldId="346"/>
            <ac:spMk id="3" creationId="{3559307B-C100-4B37-A55A-F406AC62DEA3}"/>
          </ac:spMkLst>
        </pc:spChg>
        <pc:spChg chg="mod">
          <ac:chgData name="Jaime Lopez Rivas" userId="062ddc129723d330" providerId="LiveId" clId="{6F18D835-A450-4174-B3EB-A555A2F79DD5}" dt="2024-08-19T03:16:12.625" v="3554" actId="1038"/>
          <ac:spMkLst>
            <pc:docMk/>
            <pc:sldMk cId="2136424561" sldId="346"/>
            <ac:spMk id="4" creationId="{971188AF-1B8F-40DD-90B1-DC0F52BA46BA}"/>
          </ac:spMkLst>
        </pc:spChg>
        <pc:spChg chg="mod">
          <ac:chgData name="Jaime Lopez Rivas" userId="062ddc129723d330" providerId="LiveId" clId="{6F18D835-A450-4174-B3EB-A555A2F79DD5}" dt="2024-08-19T03:19:00.675" v="3662"/>
          <ac:spMkLst>
            <pc:docMk/>
            <pc:sldMk cId="2136424561" sldId="346"/>
            <ac:spMk id="7" creationId="{AC6715B5-2190-4A3A-B45B-26A2669D1708}"/>
          </ac:spMkLst>
        </pc:spChg>
        <pc:spChg chg="add del mod">
          <ac:chgData name="Jaime Lopez Rivas" userId="062ddc129723d330" providerId="LiveId" clId="{6F18D835-A450-4174-B3EB-A555A2F79DD5}" dt="2024-08-19T03:19:12.252" v="3664"/>
          <ac:spMkLst>
            <pc:docMk/>
            <pc:sldMk cId="2136424561" sldId="346"/>
            <ac:spMk id="8" creationId="{A96C0C33-0BBD-0677-7776-5868CC9339E8}"/>
          </ac:spMkLst>
        </pc:spChg>
        <pc:spChg chg="add del mod">
          <ac:chgData name="Jaime Lopez Rivas" userId="062ddc129723d330" providerId="LiveId" clId="{6F18D835-A450-4174-B3EB-A555A2F79DD5}" dt="2024-08-20T19:25:38.741" v="4586"/>
          <ac:spMkLst>
            <pc:docMk/>
            <pc:sldMk cId="2136424561" sldId="346"/>
            <ac:spMk id="8" creationId="{FF47AB39-03F2-C68C-5D11-FA921CB32688}"/>
          </ac:spMkLst>
        </pc:spChg>
        <pc:spChg chg="add del mod">
          <ac:chgData name="Jaime Lopez Rivas" userId="062ddc129723d330" providerId="LiveId" clId="{6F18D835-A450-4174-B3EB-A555A2F79DD5}" dt="2024-08-20T19:26:58.583" v="4599"/>
          <ac:spMkLst>
            <pc:docMk/>
            <pc:sldMk cId="2136424561" sldId="346"/>
            <ac:spMk id="13" creationId="{B6D285DD-2A3F-720F-0ABF-B5063391F161}"/>
          </ac:spMkLst>
        </pc:spChg>
        <pc:spChg chg="add del mod">
          <ac:chgData name="Jaime Lopez Rivas" userId="062ddc129723d330" providerId="LiveId" clId="{6F18D835-A450-4174-B3EB-A555A2F79DD5}" dt="2024-08-19T03:20:23.995" v="3677"/>
          <ac:spMkLst>
            <pc:docMk/>
            <pc:sldMk cId="2136424561" sldId="346"/>
            <ac:spMk id="13" creationId="{B809E4B4-DCFC-C21A-9ACA-495A85450FF8}"/>
          </ac:spMkLst>
        </pc:spChg>
        <pc:spChg chg="mod">
          <ac:chgData name="Jaime Lopez Rivas" userId="062ddc129723d330" providerId="LiveId" clId="{6F18D835-A450-4174-B3EB-A555A2F79DD5}" dt="2024-08-20T19:28:08.161" v="4653" actId="20577"/>
          <ac:spMkLst>
            <pc:docMk/>
            <pc:sldMk cId="2136424561" sldId="346"/>
            <ac:spMk id="54" creationId="{394168C4-B2DA-4D2C-9105-A30BEC6030E1}"/>
          </ac:spMkLst>
        </pc:spChg>
        <pc:graphicFrameChg chg="add del mod modGraphic">
          <ac:chgData name="Jaime Lopez Rivas" userId="062ddc129723d330" providerId="LiveId" clId="{6F18D835-A450-4174-B3EB-A555A2F79DD5}" dt="2024-08-20T19:25:13.518" v="4585" actId="478"/>
          <ac:graphicFrameMkLst>
            <pc:docMk/>
            <pc:sldMk cId="2136424561" sldId="346"/>
            <ac:graphicFrameMk id="10" creationId="{BC153420-D705-4449-B2EF-66D1DA7D0E6C}"/>
          </ac:graphicFrameMkLst>
        </pc:graphicFrameChg>
        <pc:graphicFrameChg chg="del">
          <ac:chgData name="Jaime Lopez Rivas" userId="062ddc129723d330" providerId="LiveId" clId="{6F18D835-A450-4174-B3EB-A555A2F79DD5}" dt="2024-08-19T03:19:04.531" v="3663" actId="478"/>
          <ac:graphicFrameMkLst>
            <pc:docMk/>
            <pc:sldMk cId="2136424561" sldId="346"/>
            <ac:graphicFrameMk id="11" creationId="{200ED263-89DE-81F7-9223-740FFC648229}"/>
          </ac:graphicFrameMkLst>
        </pc:graphicFrameChg>
        <pc:graphicFrameChg chg="add mod modGraphic">
          <ac:chgData name="Jaime Lopez Rivas" userId="062ddc129723d330" providerId="LiveId" clId="{6F18D835-A450-4174-B3EB-A555A2F79DD5}" dt="2024-08-20T19:26:44.296" v="4597" actId="313"/>
          <ac:graphicFrameMkLst>
            <pc:docMk/>
            <pc:sldMk cId="2136424561" sldId="346"/>
            <ac:graphicFrameMk id="11" creationId="{287BF281-91F4-88B5-0689-518AE21095CC}"/>
          </ac:graphicFrameMkLst>
        </pc:graphicFrameChg>
        <pc:graphicFrameChg chg="add mod">
          <ac:chgData name="Jaime Lopez Rivas" userId="062ddc129723d330" providerId="LiveId" clId="{6F18D835-A450-4174-B3EB-A555A2F79DD5}" dt="2024-08-20T19:27:47.363" v="4651"/>
          <ac:graphicFrameMkLst>
            <pc:docMk/>
            <pc:sldMk cId="2136424561" sldId="346"/>
            <ac:graphicFrameMk id="14" creationId="{0EBF3246-2361-4D06-A37D-C9A4978C37CA}"/>
          </ac:graphicFrameMkLst>
        </pc:graphicFrameChg>
        <pc:graphicFrameChg chg="add del mod">
          <ac:chgData name="Jaime Lopez Rivas" userId="062ddc129723d330" providerId="LiveId" clId="{6F18D835-A450-4174-B3EB-A555A2F79DD5}" dt="2024-08-20T19:26:39.271" v="4596" actId="478"/>
          <ac:graphicFrameMkLst>
            <pc:docMk/>
            <pc:sldMk cId="2136424561" sldId="346"/>
            <ac:graphicFrameMk id="15" creationId="{0EBF3246-2361-4D06-A37D-C9A4978C37CA}"/>
          </ac:graphicFrameMkLst>
        </pc:graphicFrameChg>
        <pc:graphicFrameChg chg="del">
          <ac:chgData name="Jaime Lopez Rivas" userId="062ddc129723d330" providerId="LiveId" clId="{6F18D835-A450-4174-B3EB-A555A2F79DD5}" dt="2024-08-19T03:20:13.948" v="3672" actId="478"/>
          <ac:graphicFrameMkLst>
            <pc:docMk/>
            <pc:sldMk cId="2136424561" sldId="346"/>
            <ac:graphicFrameMk id="16" creationId="{39EBCAD0-7B0C-46C7-AD3D-984201F77C86}"/>
          </ac:graphicFrameMkLst>
        </pc:graphicFrameChg>
      </pc:sldChg>
      <pc:sldChg chg="modSp add mod">
        <pc:chgData name="Jaime Lopez Rivas" userId="062ddc129723d330" providerId="LiveId" clId="{6F18D835-A450-4174-B3EB-A555A2F79DD5}" dt="2024-08-23T17:31:22.190" v="10118" actId="20577"/>
        <pc:sldMkLst>
          <pc:docMk/>
          <pc:sldMk cId="621733987" sldId="347"/>
        </pc:sldMkLst>
        <pc:spChg chg="mod">
          <ac:chgData name="Jaime Lopez Rivas" userId="062ddc129723d330" providerId="LiveId" clId="{6F18D835-A450-4174-B3EB-A555A2F79DD5}" dt="2024-08-19T03:49:58.782" v="3724" actId="27636"/>
          <ac:spMkLst>
            <pc:docMk/>
            <pc:sldMk cId="621733987" sldId="347"/>
            <ac:spMk id="2" creationId="{537E1C88-627C-4655-A4FB-0BB02EDB078A}"/>
          </ac:spMkLst>
        </pc:spChg>
        <pc:spChg chg="mod">
          <ac:chgData name="Jaime Lopez Rivas" userId="062ddc129723d330" providerId="LiveId" clId="{6F18D835-A450-4174-B3EB-A555A2F79DD5}" dt="2024-08-23T17:31:22.190" v="10118" actId="20577"/>
          <ac:spMkLst>
            <pc:docMk/>
            <pc:sldMk cId="621733987" sldId="347"/>
            <ac:spMk id="3" creationId="{033634FE-ADF0-4BC3-A0A9-447EA9DD096B}"/>
          </ac:spMkLst>
        </pc:spChg>
        <pc:spChg chg="mod">
          <ac:chgData name="Jaime Lopez Rivas" userId="062ddc129723d330" providerId="LiveId" clId="{6F18D835-A450-4174-B3EB-A555A2F79DD5}" dt="2024-08-19T04:36:50.901" v="3809" actId="20577"/>
          <ac:spMkLst>
            <pc:docMk/>
            <pc:sldMk cId="621733987" sldId="347"/>
            <ac:spMk id="11" creationId="{B200F8C2-B2D6-4CB4-90DF-3754B687A484}"/>
          </ac:spMkLst>
        </pc:spChg>
        <pc:spChg chg="mod">
          <ac:chgData name="Jaime Lopez Rivas" userId="062ddc129723d330" providerId="LiveId" clId="{6F18D835-A450-4174-B3EB-A555A2F79DD5}" dt="2024-08-19T03:53:42.989" v="3753" actId="6549"/>
          <ac:spMkLst>
            <pc:docMk/>
            <pc:sldMk cId="621733987" sldId="347"/>
            <ac:spMk id="12" creationId="{9D83DE42-6E97-4DE6-8CAE-71A0C95E8974}"/>
          </ac:spMkLst>
        </pc:spChg>
      </pc:sldChg>
      <pc:sldChg chg="addSp delSp modSp add mod ord">
        <pc:chgData name="Jaime Lopez Rivas" userId="062ddc129723d330" providerId="LiveId" clId="{6F18D835-A450-4174-B3EB-A555A2F79DD5}" dt="2024-08-19T04:52:00.168" v="3846" actId="20577"/>
        <pc:sldMkLst>
          <pc:docMk/>
          <pc:sldMk cId="860564099" sldId="348"/>
        </pc:sldMkLst>
        <pc:spChg chg="mod">
          <ac:chgData name="Jaime Lopez Rivas" userId="062ddc129723d330" providerId="LiveId" clId="{6F18D835-A450-4174-B3EB-A555A2F79DD5}" dt="2024-08-19T04:52:00.168" v="3846" actId="20577"/>
          <ac:spMkLst>
            <pc:docMk/>
            <pc:sldMk cId="860564099" sldId="348"/>
            <ac:spMk id="2" creationId="{0C57D13E-C753-4E0C-B3C1-D6F8A633A031}"/>
          </ac:spMkLst>
        </pc:spChg>
        <pc:spChg chg="mod">
          <ac:chgData name="Jaime Lopez Rivas" userId="062ddc129723d330" providerId="LiveId" clId="{6F18D835-A450-4174-B3EB-A555A2F79DD5}" dt="2024-08-19T04:36:15.935" v="3793"/>
          <ac:spMkLst>
            <pc:docMk/>
            <pc:sldMk cId="860564099" sldId="348"/>
            <ac:spMk id="3" creationId="{3559307B-C100-4B37-A55A-F406AC62DEA3}"/>
          </ac:spMkLst>
        </pc:spChg>
        <pc:spChg chg="mod">
          <ac:chgData name="Jaime Lopez Rivas" userId="062ddc129723d330" providerId="LiveId" clId="{6F18D835-A450-4174-B3EB-A555A2F79DD5}" dt="2024-08-19T03:56:44.297" v="3770"/>
          <ac:spMkLst>
            <pc:docMk/>
            <pc:sldMk cId="860564099" sldId="348"/>
            <ac:spMk id="4" creationId="{971188AF-1B8F-40DD-90B1-DC0F52BA46BA}"/>
          </ac:spMkLst>
        </pc:spChg>
        <pc:spChg chg="mod">
          <ac:chgData name="Jaime Lopez Rivas" userId="062ddc129723d330" providerId="LiveId" clId="{6F18D835-A450-4174-B3EB-A555A2F79DD5}" dt="2024-08-19T04:38:38.851" v="3810"/>
          <ac:spMkLst>
            <pc:docMk/>
            <pc:sldMk cId="860564099" sldId="348"/>
            <ac:spMk id="7" creationId="{AC6715B5-2190-4A3A-B45B-26A2669D1708}"/>
          </ac:spMkLst>
        </pc:spChg>
        <pc:spChg chg="add del mod">
          <ac:chgData name="Jaime Lopez Rivas" userId="062ddc129723d330" providerId="LiveId" clId="{6F18D835-A450-4174-B3EB-A555A2F79DD5}" dt="2024-08-19T04:34:29.412" v="3781"/>
          <ac:spMkLst>
            <pc:docMk/>
            <pc:sldMk cId="860564099" sldId="348"/>
            <ac:spMk id="8" creationId="{269B5D2E-4B03-20B8-E1A0-13CE82E87F57}"/>
          </ac:spMkLst>
        </pc:spChg>
        <pc:spChg chg="mod">
          <ac:chgData name="Jaime Lopez Rivas" userId="062ddc129723d330" providerId="LiveId" clId="{6F18D835-A450-4174-B3EB-A555A2F79DD5}" dt="2024-08-19T04:40:24.045" v="3833" actId="20577"/>
          <ac:spMkLst>
            <pc:docMk/>
            <pc:sldMk cId="860564099" sldId="348"/>
            <ac:spMk id="9" creationId="{C54CD4A7-4E1A-4902-993B-81A396A3670C}"/>
          </ac:spMkLst>
        </pc:spChg>
        <pc:spChg chg="add del mod">
          <ac:chgData name="Jaime Lopez Rivas" userId="062ddc129723d330" providerId="LiveId" clId="{6F18D835-A450-4174-B3EB-A555A2F79DD5}" dt="2024-08-19T04:39:58.772" v="3815"/>
          <ac:spMkLst>
            <pc:docMk/>
            <pc:sldMk cId="860564099" sldId="348"/>
            <ac:spMk id="13" creationId="{9FE7BAE1-05AE-CB07-1238-23A24DDFD032}"/>
          </ac:spMkLst>
        </pc:spChg>
        <pc:spChg chg="mod">
          <ac:chgData name="Jaime Lopez Rivas" userId="062ddc129723d330" providerId="LiveId" clId="{6F18D835-A450-4174-B3EB-A555A2F79DD5}" dt="2024-08-19T03:57:46.253" v="3779" actId="20577"/>
          <ac:spMkLst>
            <pc:docMk/>
            <pc:sldMk cId="860564099" sldId="348"/>
            <ac:spMk id="54" creationId="{394168C4-B2DA-4D2C-9105-A30BEC6030E1}"/>
          </ac:spMkLst>
        </pc:spChg>
        <pc:graphicFrameChg chg="del">
          <ac:chgData name="Jaime Lopez Rivas" userId="062ddc129723d330" providerId="LiveId" clId="{6F18D835-A450-4174-B3EB-A555A2F79DD5}" dt="2024-08-19T04:33:40.406" v="3780" actId="478"/>
          <ac:graphicFrameMkLst>
            <pc:docMk/>
            <pc:sldMk cId="860564099" sldId="348"/>
            <ac:graphicFrameMk id="10" creationId="{BC153420-D705-4449-B2EF-66D1DA7D0E6C}"/>
          </ac:graphicFrameMkLst>
        </pc:graphicFrameChg>
        <pc:graphicFrameChg chg="add mod modGraphic">
          <ac:chgData name="Jaime Lopez Rivas" userId="062ddc129723d330" providerId="LiveId" clId="{6F18D835-A450-4174-B3EB-A555A2F79DD5}" dt="2024-08-19T04:39:12.687" v="3812" actId="113"/>
          <ac:graphicFrameMkLst>
            <pc:docMk/>
            <pc:sldMk cId="860564099" sldId="348"/>
            <ac:graphicFrameMk id="11" creationId="{18FFC00C-69D3-2178-547C-A286AB068BDD}"/>
          </ac:graphicFrameMkLst>
        </pc:graphicFrameChg>
        <pc:graphicFrameChg chg="add mod">
          <ac:chgData name="Jaime Lopez Rivas" userId="062ddc129723d330" providerId="LiveId" clId="{6F18D835-A450-4174-B3EB-A555A2F79DD5}" dt="2024-08-19T04:41:39.462" v="3835"/>
          <ac:graphicFrameMkLst>
            <pc:docMk/>
            <pc:sldMk cId="860564099" sldId="348"/>
            <ac:graphicFrameMk id="14" creationId="{4648CF8B-63CA-4EC1-B47A-860263306D77}"/>
          </ac:graphicFrameMkLst>
        </pc:graphicFrameChg>
        <pc:graphicFrameChg chg="del">
          <ac:chgData name="Jaime Lopez Rivas" userId="062ddc129723d330" providerId="LiveId" clId="{6F18D835-A450-4174-B3EB-A555A2F79DD5}" dt="2024-08-19T04:39:56.098" v="3813" actId="478"/>
          <ac:graphicFrameMkLst>
            <pc:docMk/>
            <pc:sldMk cId="860564099" sldId="348"/>
            <ac:graphicFrameMk id="15" creationId="{0EBF3246-2361-4D06-A37D-C9A4978C37CA}"/>
          </ac:graphicFrameMkLst>
        </pc:graphicFrameChg>
      </pc:sldChg>
      <pc:sldChg chg="modSp add mod ord">
        <pc:chgData name="Jaime Lopez Rivas" userId="062ddc129723d330" providerId="LiveId" clId="{6F18D835-A450-4174-B3EB-A555A2F79DD5}" dt="2024-08-19T21:49:22.252" v="3883" actId="14100"/>
        <pc:sldMkLst>
          <pc:docMk/>
          <pc:sldMk cId="3451772365" sldId="349"/>
        </pc:sldMkLst>
        <pc:spChg chg="mod">
          <ac:chgData name="Jaime Lopez Rivas" userId="062ddc129723d330" providerId="LiveId" clId="{6F18D835-A450-4174-B3EB-A555A2F79DD5}" dt="2024-08-19T21:49:12.349" v="3881" actId="14100"/>
          <ac:spMkLst>
            <pc:docMk/>
            <pc:sldMk cId="3451772365" sldId="349"/>
            <ac:spMk id="2" creationId="{A29DE7F2-E890-4744-88DD-A75F5E300513}"/>
          </ac:spMkLst>
        </pc:spChg>
        <pc:spChg chg="mod">
          <ac:chgData name="Jaime Lopez Rivas" userId="062ddc129723d330" providerId="LiveId" clId="{6F18D835-A450-4174-B3EB-A555A2F79DD5}" dt="2024-08-19T21:49:22.252" v="3883" actId="14100"/>
          <ac:spMkLst>
            <pc:docMk/>
            <pc:sldMk cId="3451772365" sldId="349"/>
            <ac:spMk id="9" creationId="{23EC6DDB-CC59-401B-8B8D-769C5AB258EB}"/>
          </ac:spMkLst>
        </pc:spChg>
        <pc:picChg chg="mod">
          <ac:chgData name="Jaime Lopez Rivas" userId="062ddc129723d330" providerId="LiveId" clId="{6F18D835-A450-4174-B3EB-A555A2F79DD5}" dt="2024-08-19T21:48:58.604" v="3879" actId="14826"/>
          <ac:picMkLst>
            <pc:docMk/>
            <pc:sldMk cId="3451772365" sldId="349"/>
            <ac:picMk id="7" creationId="{A4CCED48-582B-43C4-94BC-03412703F2B8}"/>
          </ac:picMkLst>
        </pc:picChg>
      </pc:sldChg>
      <pc:sldChg chg="modSp add mod ord">
        <pc:chgData name="Jaime Lopez Rivas" userId="062ddc129723d330" providerId="LiveId" clId="{6F18D835-A450-4174-B3EB-A555A2F79DD5}" dt="2024-08-23T17:28:16.628" v="10003"/>
        <pc:sldMkLst>
          <pc:docMk/>
          <pc:sldMk cId="1883647185" sldId="350"/>
        </pc:sldMkLst>
        <pc:spChg chg="mod">
          <ac:chgData name="Jaime Lopez Rivas" userId="062ddc129723d330" providerId="LiveId" clId="{6F18D835-A450-4174-B3EB-A555A2F79DD5}" dt="2024-08-19T21:50:53.572" v="3904"/>
          <ac:spMkLst>
            <pc:docMk/>
            <pc:sldMk cId="1883647185" sldId="350"/>
            <ac:spMk id="2" creationId="{6719F29B-F233-48AF-8261-F33A4E079E3E}"/>
          </ac:spMkLst>
        </pc:spChg>
        <pc:spChg chg="mod">
          <ac:chgData name="Jaime Lopez Rivas" userId="062ddc129723d330" providerId="LiveId" clId="{6F18D835-A450-4174-B3EB-A555A2F79DD5}" dt="2024-08-19T21:50:44.363" v="3903" actId="27636"/>
          <ac:spMkLst>
            <pc:docMk/>
            <pc:sldMk cId="1883647185" sldId="350"/>
            <ac:spMk id="3" creationId="{35E3EA69-4E0E-41BD-8095-A124225A2647}"/>
          </ac:spMkLst>
        </pc:spChg>
        <pc:spChg chg="mod">
          <ac:chgData name="Jaime Lopez Rivas" userId="062ddc129723d330" providerId="LiveId" clId="{6F18D835-A450-4174-B3EB-A555A2F79DD5}" dt="2024-08-19T21:51:07.566" v="3905"/>
          <ac:spMkLst>
            <pc:docMk/>
            <pc:sldMk cId="1883647185" sldId="350"/>
            <ac:spMk id="6" creationId="{3D8E50E9-1815-4404-E693-1E3E9816DBC9}"/>
          </ac:spMkLst>
        </pc:spChg>
        <pc:spChg chg="mod">
          <ac:chgData name="Jaime Lopez Rivas" userId="062ddc129723d330" providerId="LiveId" clId="{6F18D835-A450-4174-B3EB-A555A2F79DD5}" dt="2024-08-19T21:51:19.315" v="3911" actId="20577"/>
          <ac:spMkLst>
            <pc:docMk/>
            <pc:sldMk cId="1883647185" sldId="350"/>
            <ac:spMk id="32" creationId="{749385CE-DFA8-4194-94B1-676D83777168}"/>
          </ac:spMkLst>
        </pc:spChg>
      </pc:sldChg>
      <pc:sldChg chg="modSp add mod ord">
        <pc:chgData name="Jaime Lopez Rivas" userId="062ddc129723d330" providerId="LiveId" clId="{6F18D835-A450-4174-B3EB-A555A2F79DD5}" dt="2024-08-20T19:49:32.085" v="4921" actId="5793"/>
        <pc:sldMkLst>
          <pc:docMk/>
          <pc:sldMk cId="1663466873" sldId="351"/>
        </pc:sldMkLst>
        <pc:spChg chg="mod">
          <ac:chgData name="Jaime Lopez Rivas" userId="062ddc129723d330" providerId="LiveId" clId="{6F18D835-A450-4174-B3EB-A555A2F79DD5}" dt="2024-08-19T22:10:57.638" v="3987" actId="1036"/>
          <ac:spMkLst>
            <pc:docMk/>
            <pc:sldMk cId="1663466873" sldId="351"/>
            <ac:spMk id="22" creationId="{0C8FA207-53D3-4237-A057-8F03251DDE37}"/>
          </ac:spMkLst>
        </pc:spChg>
        <pc:spChg chg="mod">
          <ac:chgData name="Jaime Lopez Rivas" userId="062ddc129723d330" providerId="LiveId" clId="{6F18D835-A450-4174-B3EB-A555A2F79DD5}" dt="2024-08-19T22:29:02.737" v="4120" actId="20577"/>
          <ac:spMkLst>
            <pc:docMk/>
            <pc:sldMk cId="1663466873" sldId="351"/>
            <ac:spMk id="34" creationId="{17B7CBFC-65A2-4AB4-BE48-C580D13CAE3B}"/>
          </ac:spMkLst>
        </pc:spChg>
        <pc:spChg chg="mod">
          <ac:chgData name="Jaime Lopez Rivas" userId="062ddc129723d330" providerId="LiveId" clId="{6F18D835-A450-4174-B3EB-A555A2F79DD5}" dt="2024-08-20T19:49:32.085" v="4921" actId="5793"/>
          <ac:spMkLst>
            <pc:docMk/>
            <pc:sldMk cId="1663466873" sldId="351"/>
            <ac:spMk id="36" creationId="{D2B40CBE-DEC8-4A9F-AF68-3DABE42C7EE3}"/>
          </ac:spMkLst>
        </pc:spChg>
        <pc:spChg chg="mod">
          <ac:chgData name="Jaime Lopez Rivas" userId="062ddc129723d330" providerId="LiveId" clId="{6F18D835-A450-4174-B3EB-A555A2F79DD5}" dt="2024-08-19T22:10:46.119" v="3978" actId="20577"/>
          <ac:spMkLst>
            <pc:docMk/>
            <pc:sldMk cId="1663466873" sldId="351"/>
            <ac:spMk id="53" creationId="{7E54F570-0C8E-43F9-A9E7-7E32C629CDB3}"/>
          </ac:spMkLst>
        </pc:spChg>
        <pc:spChg chg="mod">
          <ac:chgData name="Jaime Lopez Rivas" userId="062ddc129723d330" providerId="LiveId" clId="{6F18D835-A450-4174-B3EB-A555A2F79DD5}" dt="2024-08-19T22:10:37.644" v="3955" actId="20577"/>
          <ac:spMkLst>
            <pc:docMk/>
            <pc:sldMk cId="1663466873" sldId="351"/>
            <ac:spMk id="54" creationId="{F7B98703-748F-4466-B210-C3632974F2E7}"/>
          </ac:spMkLst>
        </pc:spChg>
        <pc:picChg chg="mod">
          <ac:chgData name="Jaime Lopez Rivas" userId="062ddc129723d330" providerId="LiveId" clId="{6F18D835-A450-4174-B3EB-A555A2F79DD5}" dt="2024-08-19T22:09:27.919" v="3919" actId="14826"/>
          <ac:picMkLst>
            <pc:docMk/>
            <pc:sldMk cId="1663466873" sldId="351"/>
            <ac:picMk id="52" creationId="{FB984F8E-E35E-4C11-86D8-AC8E1328E99E}"/>
          </ac:picMkLst>
        </pc:picChg>
      </pc:sldChg>
      <pc:sldChg chg="addSp delSp modSp add mod ord">
        <pc:chgData name="Jaime Lopez Rivas" userId="062ddc129723d330" providerId="LiveId" clId="{6F18D835-A450-4174-B3EB-A555A2F79DD5}" dt="2024-08-23T17:39:34.399" v="10338" actId="20577"/>
        <pc:sldMkLst>
          <pc:docMk/>
          <pc:sldMk cId="4161255526" sldId="352"/>
        </pc:sldMkLst>
        <pc:spChg chg="mod">
          <ac:chgData name="Jaime Lopez Rivas" userId="062ddc129723d330" providerId="LiveId" clId="{6F18D835-A450-4174-B3EB-A555A2F79DD5}" dt="2024-08-19T22:20:25.043" v="4052"/>
          <ac:spMkLst>
            <pc:docMk/>
            <pc:sldMk cId="4161255526" sldId="352"/>
            <ac:spMk id="2" creationId="{0C57D13E-C753-4E0C-B3C1-D6F8A633A031}"/>
          </ac:spMkLst>
        </pc:spChg>
        <pc:spChg chg="mod">
          <ac:chgData name="Jaime Lopez Rivas" userId="062ddc129723d330" providerId="LiveId" clId="{6F18D835-A450-4174-B3EB-A555A2F79DD5}" dt="2024-08-19T22:20:12.350" v="4038"/>
          <ac:spMkLst>
            <pc:docMk/>
            <pc:sldMk cId="4161255526" sldId="352"/>
            <ac:spMk id="3" creationId="{3559307B-C100-4B37-A55A-F406AC62DEA3}"/>
          </ac:spMkLst>
        </pc:spChg>
        <pc:spChg chg="mod">
          <ac:chgData name="Jaime Lopez Rivas" userId="062ddc129723d330" providerId="LiveId" clId="{6F18D835-A450-4174-B3EB-A555A2F79DD5}" dt="2024-08-19T22:12:17.939" v="3992"/>
          <ac:spMkLst>
            <pc:docMk/>
            <pc:sldMk cId="4161255526" sldId="352"/>
            <ac:spMk id="4" creationId="{971188AF-1B8F-40DD-90B1-DC0F52BA46BA}"/>
          </ac:spMkLst>
        </pc:spChg>
        <pc:spChg chg="mod">
          <ac:chgData name="Jaime Lopez Rivas" userId="062ddc129723d330" providerId="LiveId" clId="{6F18D835-A450-4174-B3EB-A555A2F79DD5}" dt="2024-08-19T22:13:02.246" v="4025" actId="313"/>
          <ac:spMkLst>
            <pc:docMk/>
            <pc:sldMk cId="4161255526" sldId="352"/>
            <ac:spMk id="7" creationId="{AC6715B5-2190-4A3A-B45B-26A2669D1708}"/>
          </ac:spMkLst>
        </pc:spChg>
        <pc:spChg chg="add del mod">
          <ac:chgData name="Jaime Lopez Rivas" userId="062ddc129723d330" providerId="LiveId" clId="{6F18D835-A450-4174-B3EB-A555A2F79DD5}" dt="2024-08-19T22:18:12.044" v="4028"/>
          <ac:spMkLst>
            <pc:docMk/>
            <pc:sldMk cId="4161255526" sldId="352"/>
            <ac:spMk id="8" creationId="{1E7C5B6F-ED36-ECBE-DD75-C65B5272A008}"/>
          </ac:spMkLst>
        </pc:spChg>
        <pc:spChg chg="mod">
          <ac:chgData name="Jaime Lopez Rivas" userId="062ddc129723d330" providerId="LiveId" clId="{6F18D835-A450-4174-B3EB-A555A2F79DD5}" dt="2024-08-19T22:12:57.680" v="4024" actId="20577"/>
          <ac:spMkLst>
            <pc:docMk/>
            <pc:sldMk cId="4161255526" sldId="352"/>
            <ac:spMk id="9" creationId="{C54CD4A7-4E1A-4902-993B-81A396A3670C}"/>
          </ac:spMkLst>
        </pc:spChg>
        <pc:spChg chg="add del mod">
          <ac:chgData name="Jaime Lopez Rivas" userId="062ddc129723d330" providerId="LiveId" clId="{6F18D835-A450-4174-B3EB-A555A2F79DD5}" dt="2024-08-19T22:19:36.435" v="4036"/>
          <ac:spMkLst>
            <pc:docMk/>
            <pc:sldMk cId="4161255526" sldId="352"/>
            <ac:spMk id="12" creationId="{6A2EEC2B-D812-6E7E-C102-EFB958192FBF}"/>
          </ac:spMkLst>
        </pc:spChg>
        <pc:spChg chg="mod">
          <ac:chgData name="Jaime Lopez Rivas" userId="062ddc129723d330" providerId="LiveId" clId="{6F18D835-A450-4174-B3EB-A555A2F79DD5}" dt="2024-08-23T17:39:34.399" v="10338" actId="20577"/>
          <ac:spMkLst>
            <pc:docMk/>
            <pc:sldMk cId="4161255526" sldId="352"/>
            <ac:spMk id="54" creationId="{394168C4-B2DA-4D2C-9105-A30BEC6030E1}"/>
          </ac:spMkLst>
        </pc:spChg>
        <pc:graphicFrameChg chg="del">
          <ac:chgData name="Jaime Lopez Rivas" userId="062ddc129723d330" providerId="LiveId" clId="{6F18D835-A450-4174-B3EB-A555A2F79DD5}" dt="2024-08-19T22:18:01.519" v="4026" actId="478"/>
          <ac:graphicFrameMkLst>
            <pc:docMk/>
            <pc:sldMk cId="4161255526" sldId="352"/>
            <ac:graphicFrameMk id="10" creationId="{BC153420-D705-4449-B2EF-66D1DA7D0E6C}"/>
          </ac:graphicFrameMkLst>
        </pc:graphicFrameChg>
        <pc:graphicFrameChg chg="add mod modGraphic">
          <ac:chgData name="Jaime Lopez Rivas" userId="062ddc129723d330" providerId="LiveId" clId="{6F18D835-A450-4174-B3EB-A555A2F79DD5}" dt="2024-08-19T22:18:47.861" v="4034" actId="113"/>
          <ac:graphicFrameMkLst>
            <pc:docMk/>
            <pc:sldMk cId="4161255526" sldId="352"/>
            <ac:graphicFrameMk id="13" creationId="{71FEF934-0BB3-7A5A-8067-6404D0E83BE9}"/>
          </ac:graphicFrameMkLst>
        </pc:graphicFrameChg>
        <pc:graphicFrameChg chg="add mod">
          <ac:chgData name="Jaime Lopez Rivas" userId="062ddc129723d330" providerId="LiveId" clId="{6F18D835-A450-4174-B3EB-A555A2F79DD5}" dt="2024-08-19T22:19:47.627" v="4037" actId="6549"/>
          <ac:graphicFrameMkLst>
            <pc:docMk/>
            <pc:sldMk cId="4161255526" sldId="352"/>
            <ac:graphicFrameMk id="14" creationId="{B0E5B0F9-0FD5-40B9-9DE5-446E5EB5405C}"/>
          </ac:graphicFrameMkLst>
        </pc:graphicFrameChg>
        <pc:graphicFrameChg chg="del">
          <ac:chgData name="Jaime Lopez Rivas" userId="062ddc129723d330" providerId="LiveId" clId="{6F18D835-A450-4174-B3EB-A555A2F79DD5}" dt="2024-08-19T22:18:04.144" v="4027" actId="478"/>
          <ac:graphicFrameMkLst>
            <pc:docMk/>
            <pc:sldMk cId="4161255526" sldId="352"/>
            <ac:graphicFrameMk id="15" creationId="{0EBF3246-2361-4D06-A37D-C9A4978C37CA}"/>
          </ac:graphicFrameMkLst>
        </pc:graphicFrameChg>
      </pc:sldChg>
      <pc:sldChg chg="modSp add mod ord">
        <pc:chgData name="Jaime Lopez Rivas" userId="062ddc129723d330" providerId="LiveId" clId="{6F18D835-A450-4174-B3EB-A555A2F79DD5}" dt="2024-08-19T22:27:01.472" v="4116" actId="14826"/>
        <pc:sldMkLst>
          <pc:docMk/>
          <pc:sldMk cId="3552306213" sldId="353"/>
        </pc:sldMkLst>
        <pc:spChg chg="mod">
          <ac:chgData name="Jaime Lopez Rivas" userId="062ddc129723d330" providerId="LiveId" clId="{6F18D835-A450-4174-B3EB-A555A2F79DD5}" dt="2024-08-19T22:22:26.864" v="4099" actId="14100"/>
          <ac:spMkLst>
            <pc:docMk/>
            <pc:sldMk cId="3552306213" sldId="353"/>
            <ac:spMk id="2" creationId="{A29DE7F2-E890-4744-88DD-A75F5E300513}"/>
          </ac:spMkLst>
        </pc:spChg>
        <pc:picChg chg="mod">
          <ac:chgData name="Jaime Lopez Rivas" userId="062ddc129723d330" providerId="LiveId" clId="{6F18D835-A450-4174-B3EB-A555A2F79DD5}" dt="2024-08-19T22:27:01.472" v="4116" actId="14826"/>
          <ac:picMkLst>
            <pc:docMk/>
            <pc:sldMk cId="3552306213" sldId="353"/>
            <ac:picMk id="7" creationId="{A4CCED48-582B-43C4-94BC-03412703F2B8}"/>
          </ac:picMkLst>
        </pc:picChg>
      </pc:sldChg>
      <pc:sldChg chg="modSp add mod ord">
        <pc:chgData name="Jaime Lopez Rivas" userId="062ddc129723d330" providerId="LiveId" clId="{6F18D835-A450-4174-B3EB-A555A2F79DD5}" dt="2024-08-19T22:26:19.453" v="4115" actId="14826"/>
        <pc:sldMkLst>
          <pc:docMk/>
          <pc:sldMk cId="4239020420" sldId="354"/>
        </pc:sldMkLst>
        <pc:spChg chg="mod">
          <ac:chgData name="Jaime Lopez Rivas" userId="062ddc129723d330" providerId="LiveId" clId="{6F18D835-A450-4174-B3EB-A555A2F79DD5}" dt="2024-08-19T22:24:54.693" v="4113" actId="20577"/>
          <ac:spMkLst>
            <pc:docMk/>
            <pc:sldMk cId="4239020420" sldId="354"/>
            <ac:spMk id="2" creationId="{A29DE7F2-E890-4744-88DD-A75F5E300513}"/>
          </ac:spMkLst>
        </pc:spChg>
        <pc:picChg chg="mod">
          <ac:chgData name="Jaime Lopez Rivas" userId="062ddc129723d330" providerId="LiveId" clId="{6F18D835-A450-4174-B3EB-A555A2F79DD5}" dt="2024-08-19T22:26:19.453" v="4115" actId="14826"/>
          <ac:picMkLst>
            <pc:docMk/>
            <pc:sldMk cId="4239020420" sldId="354"/>
            <ac:picMk id="7" creationId="{A4CCED48-582B-43C4-94BC-03412703F2B8}"/>
          </ac:picMkLst>
        </pc:picChg>
      </pc:sldChg>
      <pc:sldChg chg="modSp add mod ord">
        <pc:chgData name="Jaime Lopez Rivas" userId="062ddc129723d330" providerId="LiveId" clId="{6F18D835-A450-4174-B3EB-A555A2F79DD5}" dt="2024-08-23T17:40:20.488" v="10412" actId="20577"/>
        <pc:sldMkLst>
          <pc:docMk/>
          <pc:sldMk cId="3262284437" sldId="355"/>
        </pc:sldMkLst>
        <pc:spChg chg="mod">
          <ac:chgData name="Jaime Lopez Rivas" userId="062ddc129723d330" providerId="LiveId" clId="{6F18D835-A450-4174-B3EB-A555A2F79DD5}" dt="2024-08-19T22:29:06.050" v="4121" actId="20577"/>
          <ac:spMkLst>
            <pc:docMk/>
            <pc:sldMk cId="3262284437" sldId="355"/>
            <ac:spMk id="34" creationId="{17B7CBFC-65A2-4AB4-BE48-C580D13CAE3B}"/>
          </ac:spMkLst>
        </pc:spChg>
        <pc:spChg chg="mod">
          <ac:chgData name="Jaime Lopez Rivas" userId="062ddc129723d330" providerId="LiveId" clId="{6F18D835-A450-4174-B3EB-A555A2F79DD5}" dt="2024-08-23T17:40:20.488" v="10412" actId="20577"/>
          <ac:spMkLst>
            <pc:docMk/>
            <pc:sldMk cId="3262284437" sldId="355"/>
            <ac:spMk id="36" creationId="{D2B40CBE-DEC8-4A9F-AF68-3DABE42C7EE3}"/>
          </ac:spMkLst>
        </pc:spChg>
        <pc:spChg chg="mod">
          <ac:chgData name="Jaime Lopez Rivas" userId="062ddc129723d330" providerId="LiveId" clId="{6F18D835-A450-4174-B3EB-A555A2F79DD5}" dt="2024-08-19T22:30:12.444" v="4139" actId="20577"/>
          <ac:spMkLst>
            <pc:docMk/>
            <pc:sldMk cId="3262284437" sldId="355"/>
            <ac:spMk id="53" creationId="{7E54F570-0C8E-43F9-A9E7-7E32C629CDB3}"/>
          </ac:spMkLst>
        </pc:spChg>
        <pc:spChg chg="mod ord">
          <ac:chgData name="Jaime Lopez Rivas" userId="062ddc129723d330" providerId="LiveId" clId="{6F18D835-A450-4174-B3EB-A555A2F79DD5}" dt="2024-08-19T22:30:04.332" v="4131" actId="166"/>
          <ac:spMkLst>
            <pc:docMk/>
            <pc:sldMk cId="3262284437" sldId="355"/>
            <ac:spMk id="54" creationId="{F7B98703-748F-4466-B210-C3632974F2E7}"/>
          </ac:spMkLst>
        </pc:spChg>
      </pc:sldChg>
      <pc:sldChg chg="addSp delSp modSp add mod ord">
        <pc:chgData name="Jaime Lopez Rivas" userId="062ddc129723d330" providerId="LiveId" clId="{6F18D835-A450-4174-B3EB-A555A2F79DD5}" dt="2024-08-20T19:59:33.134" v="5010" actId="20577"/>
        <pc:sldMkLst>
          <pc:docMk/>
          <pc:sldMk cId="2750783465" sldId="356"/>
        </pc:sldMkLst>
        <pc:spChg chg="mod">
          <ac:chgData name="Jaime Lopez Rivas" userId="062ddc129723d330" providerId="LiveId" clId="{6F18D835-A450-4174-B3EB-A555A2F79DD5}" dt="2024-08-19T22:34:55.243" v="4247" actId="20577"/>
          <ac:spMkLst>
            <pc:docMk/>
            <pc:sldMk cId="2750783465" sldId="356"/>
            <ac:spMk id="2" creationId="{0C57D13E-C753-4E0C-B3C1-D6F8A633A031}"/>
          </ac:spMkLst>
        </pc:spChg>
        <pc:spChg chg="mod">
          <ac:chgData name="Jaime Lopez Rivas" userId="062ddc129723d330" providerId="LiveId" clId="{6F18D835-A450-4174-B3EB-A555A2F79DD5}" dt="2024-08-19T22:34:46.355" v="4242"/>
          <ac:spMkLst>
            <pc:docMk/>
            <pc:sldMk cId="2750783465" sldId="356"/>
            <ac:spMk id="3" creationId="{3559307B-C100-4B37-A55A-F406AC62DEA3}"/>
          </ac:spMkLst>
        </pc:spChg>
        <pc:spChg chg="mod">
          <ac:chgData name="Jaime Lopez Rivas" userId="062ddc129723d330" providerId="LiveId" clId="{6F18D835-A450-4174-B3EB-A555A2F79DD5}" dt="2024-08-20T19:57:45.500" v="4960" actId="313"/>
          <ac:spMkLst>
            <pc:docMk/>
            <pc:sldMk cId="2750783465" sldId="356"/>
            <ac:spMk id="4" creationId="{971188AF-1B8F-40DD-90B1-DC0F52BA46BA}"/>
          </ac:spMkLst>
        </pc:spChg>
        <pc:spChg chg="mod">
          <ac:chgData name="Jaime Lopez Rivas" userId="062ddc129723d330" providerId="LiveId" clId="{6F18D835-A450-4174-B3EB-A555A2F79DD5}" dt="2024-08-19T22:34:33.628" v="4241" actId="20577"/>
          <ac:spMkLst>
            <pc:docMk/>
            <pc:sldMk cId="2750783465" sldId="356"/>
            <ac:spMk id="7" creationId="{AC6715B5-2190-4A3A-B45B-26A2669D1708}"/>
          </ac:spMkLst>
        </pc:spChg>
        <pc:spChg chg="add del mod">
          <ac:chgData name="Jaime Lopez Rivas" userId="062ddc129723d330" providerId="LiveId" clId="{6F18D835-A450-4174-B3EB-A555A2F79DD5}" dt="2024-08-19T22:38:49.065" v="4250"/>
          <ac:spMkLst>
            <pc:docMk/>
            <pc:sldMk cId="2750783465" sldId="356"/>
            <ac:spMk id="8" creationId="{0EB9E44B-680A-5E36-31A8-30868A76DEFD}"/>
          </ac:spMkLst>
        </pc:spChg>
        <pc:spChg chg="add del mod">
          <ac:chgData name="Jaime Lopez Rivas" userId="062ddc129723d330" providerId="LiveId" clId="{6F18D835-A450-4174-B3EB-A555A2F79DD5}" dt="2024-08-20T19:58:08.687" v="4987"/>
          <ac:spMkLst>
            <pc:docMk/>
            <pc:sldMk cId="2750783465" sldId="356"/>
            <ac:spMk id="8" creationId="{C7CB5870-C4F3-1DF0-E26C-1A15D1E8364A}"/>
          </ac:spMkLst>
        </pc:spChg>
        <pc:spChg chg="mod">
          <ac:chgData name="Jaime Lopez Rivas" userId="062ddc129723d330" providerId="LiveId" clId="{6F18D835-A450-4174-B3EB-A555A2F79DD5}" dt="2024-08-20T19:59:33.134" v="5010" actId="20577"/>
          <ac:spMkLst>
            <pc:docMk/>
            <pc:sldMk cId="2750783465" sldId="356"/>
            <ac:spMk id="9" creationId="{C54CD4A7-4E1A-4902-993B-81A396A3670C}"/>
          </ac:spMkLst>
        </pc:spChg>
        <pc:spChg chg="add del mod">
          <ac:chgData name="Jaime Lopez Rivas" userId="062ddc129723d330" providerId="LiveId" clId="{6F18D835-A450-4174-B3EB-A555A2F79DD5}" dt="2024-08-19T22:39:43.042" v="4261"/>
          <ac:spMkLst>
            <pc:docMk/>
            <pc:sldMk cId="2750783465" sldId="356"/>
            <ac:spMk id="12" creationId="{2361DE6C-C7B3-A898-4219-F87E6227FCD1}"/>
          </ac:spMkLst>
        </pc:spChg>
        <pc:spChg chg="add del mod">
          <ac:chgData name="Jaime Lopez Rivas" userId="062ddc129723d330" providerId="LiveId" clId="{6F18D835-A450-4174-B3EB-A555A2F79DD5}" dt="2024-08-20T19:59:08.002" v="4996" actId="22"/>
          <ac:spMkLst>
            <pc:docMk/>
            <pc:sldMk cId="2750783465" sldId="356"/>
            <ac:spMk id="13" creationId="{562F18CC-BA53-0633-974E-1BF1055A150A}"/>
          </ac:spMkLst>
        </pc:spChg>
        <pc:spChg chg="mod">
          <ac:chgData name="Jaime Lopez Rivas" userId="062ddc129723d330" providerId="LiveId" clId="{6F18D835-A450-4174-B3EB-A555A2F79DD5}" dt="2024-08-20T19:57:56.639" v="4985" actId="20577"/>
          <ac:spMkLst>
            <pc:docMk/>
            <pc:sldMk cId="2750783465" sldId="356"/>
            <ac:spMk id="54" creationId="{394168C4-B2DA-4D2C-9105-A30BEC6030E1}"/>
          </ac:spMkLst>
        </pc:spChg>
        <pc:graphicFrameChg chg="add del mod modGraphic">
          <ac:chgData name="Jaime Lopez Rivas" userId="062ddc129723d330" providerId="LiveId" clId="{6F18D835-A450-4174-B3EB-A555A2F79DD5}" dt="2024-08-20T19:57:59.817" v="4986" actId="478"/>
          <ac:graphicFrameMkLst>
            <pc:docMk/>
            <pc:sldMk cId="2750783465" sldId="356"/>
            <ac:graphicFrameMk id="10" creationId="{3DA278AC-72CD-ACCE-F47C-8C09482CC7B7}"/>
          </ac:graphicFrameMkLst>
        </pc:graphicFrameChg>
        <pc:graphicFrameChg chg="add mod modGraphic">
          <ac:chgData name="Jaime Lopez Rivas" userId="062ddc129723d330" providerId="LiveId" clId="{6F18D835-A450-4174-B3EB-A555A2F79DD5}" dt="2024-08-20T19:58:38.169" v="4994" actId="113"/>
          <ac:graphicFrameMkLst>
            <pc:docMk/>
            <pc:sldMk cId="2750783465" sldId="356"/>
            <ac:graphicFrameMk id="11" creationId="{7AAE8C4C-952B-A651-A013-928772C55E64}"/>
          </ac:graphicFrameMkLst>
        </pc:graphicFrameChg>
        <pc:graphicFrameChg chg="del">
          <ac:chgData name="Jaime Lopez Rivas" userId="062ddc129723d330" providerId="LiveId" clId="{6F18D835-A450-4174-B3EB-A555A2F79DD5}" dt="2024-08-19T22:38:42.285" v="4249" actId="478"/>
          <ac:graphicFrameMkLst>
            <pc:docMk/>
            <pc:sldMk cId="2750783465" sldId="356"/>
            <ac:graphicFrameMk id="13" creationId="{71FEF934-0BB3-7A5A-8067-6404D0E83BE9}"/>
          </ac:graphicFrameMkLst>
        </pc:graphicFrameChg>
        <pc:graphicFrameChg chg="del">
          <ac:chgData name="Jaime Lopez Rivas" userId="062ddc129723d330" providerId="LiveId" clId="{6F18D835-A450-4174-B3EB-A555A2F79DD5}" dt="2024-08-19T22:39:30.104" v="4259" actId="478"/>
          <ac:graphicFrameMkLst>
            <pc:docMk/>
            <pc:sldMk cId="2750783465" sldId="356"/>
            <ac:graphicFrameMk id="14" creationId="{B0E5B0F9-0FD5-40B9-9DE5-446E5EB5405C}"/>
          </ac:graphicFrameMkLst>
        </pc:graphicFrameChg>
        <pc:graphicFrameChg chg="add del mod">
          <ac:chgData name="Jaime Lopez Rivas" userId="062ddc129723d330" providerId="LiveId" clId="{6F18D835-A450-4174-B3EB-A555A2F79DD5}" dt="2024-08-20T19:58:41.064" v="4995" actId="478"/>
          <ac:graphicFrameMkLst>
            <pc:docMk/>
            <pc:sldMk cId="2750783465" sldId="356"/>
            <ac:graphicFrameMk id="15" creationId="{500CB8AF-6D05-4F94-9863-7D09858248C0}"/>
          </ac:graphicFrameMkLst>
        </pc:graphicFrameChg>
        <pc:picChg chg="add mod ord">
          <ac:chgData name="Jaime Lopez Rivas" userId="062ddc129723d330" providerId="LiveId" clId="{6F18D835-A450-4174-B3EB-A555A2F79DD5}" dt="2024-08-20T19:59:15.027" v="4998" actId="14100"/>
          <ac:picMkLst>
            <pc:docMk/>
            <pc:sldMk cId="2750783465" sldId="356"/>
            <ac:picMk id="16" creationId="{665274E1-7000-C8F2-6B3D-42ECBA476B56}"/>
          </ac:picMkLst>
        </pc:picChg>
      </pc:sldChg>
      <pc:sldChg chg="modSp add mod ord">
        <pc:chgData name="Jaime Lopez Rivas" userId="062ddc129723d330" providerId="LiveId" clId="{6F18D835-A450-4174-B3EB-A555A2F79DD5}" dt="2024-08-23T17:42:00.735" v="10462" actId="20577"/>
        <pc:sldMkLst>
          <pc:docMk/>
          <pc:sldMk cId="3877671999" sldId="357"/>
        </pc:sldMkLst>
        <pc:spChg chg="mod">
          <ac:chgData name="Jaime Lopez Rivas" userId="062ddc129723d330" providerId="LiveId" clId="{6F18D835-A450-4174-B3EB-A555A2F79DD5}" dt="2024-08-23T17:42:00.735" v="10462" actId="20577"/>
          <ac:spMkLst>
            <pc:docMk/>
            <pc:sldMk cId="3877671999" sldId="357"/>
            <ac:spMk id="36" creationId="{D2B40CBE-DEC8-4A9F-AF68-3DABE42C7EE3}"/>
          </ac:spMkLst>
        </pc:spChg>
        <pc:spChg chg="mod">
          <ac:chgData name="Jaime Lopez Rivas" userId="062ddc129723d330" providerId="LiveId" clId="{6F18D835-A450-4174-B3EB-A555A2F79DD5}" dt="2024-08-19T22:47:28.808" v="4308" actId="20577"/>
          <ac:spMkLst>
            <pc:docMk/>
            <pc:sldMk cId="3877671999" sldId="357"/>
            <ac:spMk id="53" creationId="{7E54F570-0C8E-43F9-A9E7-7E32C629CDB3}"/>
          </ac:spMkLst>
        </pc:spChg>
        <pc:spChg chg="mod">
          <ac:chgData name="Jaime Lopez Rivas" userId="062ddc129723d330" providerId="LiveId" clId="{6F18D835-A450-4174-B3EB-A555A2F79DD5}" dt="2024-08-19T22:47:23.887" v="4302" actId="20577"/>
          <ac:spMkLst>
            <pc:docMk/>
            <pc:sldMk cId="3877671999" sldId="357"/>
            <ac:spMk id="54" creationId="{F7B98703-748F-4466-B210-C3632974F2E7}"/>
          </ac:spMkLst>
        </pc:spChg>
      </pc:sldChg>
      <pc:sldChg chg="addSp delSp modSp add mod ord">
        <pc:chgData name="Jaime Lopez Rivas" userId="062ddc129723d330" providerId="LiveId" clId="{6F18D835-A450-4174-B3EB-A555A2F79DD5}" dt="2024-08-19T22:53:01.002" v="4435" actId="20577"/>
        <pc:sldMkLst>
          <pc:docMk/>
          <pc:sldMk cId="2241770893" sldId="358"/>
        </pc:sldMkLst>
        <pc:spChg chg="mod">
          <ac:chgData name="Jaime Lopez Rivas" userId="062ddc129723d330" providerId="LiveId" clId="{6F18D835-A450-4174-B3EB-A555A2F79DD5}" dt="2024-08-19T22:49:07.699" v="4392" actId="20577"/>
          <ac:spMkLst>
            <pc:docMk/>
            <pc:sldMk cId="2241770893" sldId="358"/>
            <ac:spMk id="2" creationId="{0C57D13E-C753-4E0C-B3C1-D6F8A633A031}"/>
          </ac:spMkLst>
        </pc:spChg>
        <pc:spChg chg="mod">
          <ac:chgData name="Jaime Lopez Rivas" userId="062ddc129723d330" providerId="LiveId" clId="{6F18D835-A450-4174-B3EB-A555A2F79DD5}" dt="2024-08-19T22:49:02.180" v="4386"/>
          <ac:spMkLst>
            <pc:docMk/>
            <pc:sldMk cId="2241770893" sldId="358"/>
            <ac:spMk id="3" creationId="{3559307B-C100-4B37-A55A-F406AC62DEA3}"/>
          </ac:spMkLst>
        </pc:spChg>
        <pc:spChg chg="mod">
          <ac:chgData name="Jaime Lopez Rivas" userId="062ddc129723d330" providerId="LiveId" clId="{6F18D835-A450-4174-B3EB-A555A2F79DD5}" dt="2024-08-19T22:47:53.312" v="4310"/>
          <ac:spMkLst>
            <pc:docMk/>
            <pc:sldMk cId="2241770893" sldId="358"/>
            <ac:spMk id="4" creationId="{971188AF-1B8F-40DD-90B1-DC0F52BA46BA}"/>
          </ac:spMkLst>
        </pc:spChg>
        <pc:spChg chg="add del mod">
          <ac:chgData name="Jaime Lopez Rivas" userId="062ddc129723d330" providerId="LiveId" clId="{6F18D835-A450-4174-B3EB-A555A2F79DD5}" dt="2024-08-19T22:51:47.241" v="4407"/>
          <ac:spMkLst>
            <pc:docMk/>
            <pc:sldMk cId="2241770893" sldId="358"/>
            <ac:spMk id="8" creationId="{05E0F6F6-9D19-001E-E2DB-4226D8289E4E}"/>
          </ac:spMkLst>
        </pc:spChg>
        <pc:spChg chg="mod">
          <ac:chgData name="Jaime Lopez Rivas" userId="062ddc129723d330" providerId="LiveId" clId="{6F18D835-A450-4174-B3EB-A555A2F79DD5}" dt="2024-08-19T22:51:36.363" v="4405" actId="20577"/>
          <ac:spMkLst>
            <pc:docMk/>
            <pc:sldMk cId="2241770893" sldId="358"/>
            <ac:spMk id="9" creationId="{C54CD4A7-4E1A-4902-993B-81A396A3670C}"/>
          </ac:spMkLst>
        </pc:spChg>
        <pc:spChg chg="add del mod">
          <ac:chgData name="Jaime Lopez Rivas" userId="062ddc129723d330" providerId="LiveId" clId="{6F18D835-A450-4174-B3EB-A555A2F79DD5}" dt="2024-08-19T22:52:56.763" v="4419"/>
          <ac:spMkLst>
            <pc:docMk/>
            <pc:sldMk cId="2241770893" sldId="358"/>
            <ac:spMk id="13" creationId="{006B1EE2-3FAF-D8F3-93B7-5826B2326910}"/>
          </ac:spMkLst>
        </pc:spChg>
        <pc:spChg chg="mod">
          <ac:chgData name="Jaime Lopez Rivas" userId="062ddc129723d330" providerId="LiveId" clId="{6F18D835-A450-4174-B3EB-A555A2F79DD5}" dt="2024-08-19T22:48:46.786" v="4385" actId="20577"/>
          <ac:spMkLst>
            <pc:docMk/>
            <pc:sldMk cId="2241770893" sldId="358"/>
            <ac:spMk id="54" creationId="{394168C4-B2DA-4D2C-9105-A30BEC6030E1}"/>
          </ac:spMkLst>
        </pc:spChg>
        <pc:graphicFrameChg chg="del">
          <ac:chgData name="Jaime Lopez Rivas" userId="062ddc129723d330" providerId="LiveId" clId="{6F18D835-A450-4174-B3EB-A555A2F79DD5}" dt="2024-08-19T22:51:39.972" v="4406" actId="478"/>
          <ac:graphicFrameMkLst>
            <pc:docMk/>
            <pc:sldMk cId="2241770893" sldId="358"/>
            <ac:graphicFrameMk id="10" creationId="{3DA278AC-72CD-ACCE-F47C-8C09482CC7B7}"/>
          </ac:graphicFrameMkLst>
        </pc:graphicFrameChg>
        <pc:graphicFrameChg chg="add mod modGraphic">
          <ac:chgData name="Jaime Lopez Rivas" userId="062ddc129723d330" providerId="LiveId" clId="{6F18D835-A450-4174-B3EB-A555A2F79DD5}" dt="2024-08-19T22:52:17.802" v="4415" actId="313"/>
          <ac:graphicFrameMkLst>
            <pc:docMk/>
            <pc:sldMk cId="2241770893" sldId="358"/>
            <ac:graphicFrameMk id="11" creationId="{F9FE2865-E673-C00C-2ACC-44D850BEBB4B}"/>
          </ac:graphicFrameMkLst>
        </pc:graphicFrameChg>
        <pc:graphicFrameChg chg="add mod">
          <ac:chgData name="Jaime Lopez Rivas" userId="062ddc129723d330" providerId="LiveId" clId="{6F18D835-A450-4174-B3EB-A555A2F79DD5}" dt="2024-08-19T22:53:01.002" v="4435" actId="20577"/>
          <ac:graphicFrameMkLst>
            <pc:docMk/>
            <pc:sldMk cId="2241770893" sldId="358"/>
            <ac:graphicFrameMk id="14" creationId="{CA7B6382-2D06-4506-9645-0527763A9ECF}"/>
          </ac:graphicFrameMkLst>
        </pc:graphicFrameChg>
        <pc:graphicFrameChg chg="del mod">
          <ac:chgData name="Jaime Lopez Rivas" userId="062ddc129723d330" providerId="LiveId" clId="{6F18D835-A450-4174-B3EB-A555A2F79DD5}" dt="2024-08-19T22:52:23.778" v="4417" actId="478"/>
          <ac:graphicFrameMkLst>
            <pc:docMk/>
            <pc:sldMk cId="2241770893" sldId="358"/>
            <ac:graphicFrameMk id="15" creationId="{500CB8AF-6D05-4F94-9863-7D09858248C0}"/>
          </ac:graphicFrameMkLst>
        </pc:graphicFrameChg>
      </pc:sldChg>
      <pc:sldChg chg="addSp delSp modSp add mod">
        <pc:chgData name="Jaime Lopez Rivas" userId="062ddc129723d330" providerId="LiveId" clId="{6F18D835-A450-4174-B3EB-A555A2F79DD5}" dt="2024-08-19T23:14:55.338" v="4516" actId="20577"/>
        <pc:sldMkLst>
          <pc:docMk/>
          <pc:sldMk cId="1814102065" sldId="359"/>
        </pc:sldMkLst>
        <pc:spChg chg="mod">
          <ac:chgData name="Jaime Lopez Rivas" userId="062ddc129723d330" providerId="LiveId" clId="{6F18D835-A450-4174-B3EB-A555A2F79DD5}" dt="2024-08-19T23:14:55.338" v="4516" actId="20577"/>
          <ac:spMkLst>
            <pc:docMk/>
            <pc:sldMk cId="1814102065" sldId="359"/>
            <ac:spMk id="2" creationId="{0C57D13E-C753-4E0C-B3C1-D6F8A633A031}"/>
          </ac:spMkLst>
        </pc:spChg>
        <pc:spChg chg="mod">
          <ac:chgData name="Jaime Lopez Rivas" userId="062ddc129723d330" providerId="LiveId" clId="{6F18D835-A450-4174-B3EB-A555A2F79DD5}" dt="2024-08-19T23:14:21.379" v="4510" actId="20577"/>
          <ac:spMkLst>
            <pc:docMk/>
            <pc:sldMk cId="1814102065" sldId="359"/>
            <ac:spMk id="3" creationId="{3559307B-C100-4B37-A55A-F406AC62DEA3}"/>
          </ac:spMkLst>
        </pc:spChg>
        <pc:spChg chg="mod">
          <ac:chgData name="Jaime Lopez Rivas" userId="062ddc129723d330" providerId="LiveId" clId="{6F18D835-A450-4174-B3EB-A555A2F79DD5}" dt="2024-08-19T23:11:35.889" v="4439"/>
          <ac:spMkLst>
            <pc:docMk/>
            <pc:sldMk cId="1814102065" sldId="359"/>
            <ac:spMk id="4" creationId="{971188AF-1B8F-40DD-90B1-DC0F52BA46BA}"/>
          </ac:spMkLst>
        </pc:spChg>
        <pc:spChg chg="mod">
          <ac:chgData name="Jaime Lopez Rivas" userId="062ddc129723d330" providerId="LiveId" clId="{6F18D835-A450-4174-B3EB-A555A2F79DD5}" dt="2024-08-19T23:12:18.797" v="4497" actId="313"/>
          <ac:spMkLst>
            <pc:docMk/>
            <pc:sldMk cId="1814102065" sldId="359"/>
            <ac:spMk id="7" creationId="{AC6715B5-2190-4A3A-B45B-26A2669D1708}"/>
          </ac:spMkLst>
        </pc:spChg>
        <pc:spChg chg="add del mod">
          <ac:chgData name="Jaime Lopez Rivas" userId="062ddc129723d330" providerId="LiveId" clId="{6F18D835-A450-4174-B3EB-A555A2F79DD5}" dt="2024-08-19T23:12:34.824" v="4499"/>
          <ac:spMkLst>
            <pc:docMk/>
            <pc:sldMk cId="1814102065" sldId="359"/>
            <ac:spMk id="8" creationId="{981FA67F-4FD5-0320-6DA1-9371F27A3582}"/>
          </ac:spMkLst>
        </pc:spChg>
        <pc:spChg chg="add del mod">
          <ac:chgData name="Jaime Lopez Rivas" userId="062ddc129723d330" providerId="LiveId" clId="{6F18D835-A450-4174-B3EB-A555A2F79DD5}" dt="2024-08-19T23:13:35.211" v="4509"/>
          <ac:spMkLst>
            <pc:docMk/>
            <pc:sldMk cId="1814102065" sldId="359"/>
            <ac:spMk id="12" creationId="{B35B1E54-C8BE-C1C6-7FBB-BCD0C9863C18}"/>
          </ac:spMkLst>
        </pc:spChg>
        <pc:spChg chg="mod">
          <ac:chgData name="Jaime Lopez Rivas" userId="062ddc129723d330" providerId="LiveId" clId="{6F18D835-A450-4174-B3EB-A555A2F79DD5}" dt="2024-08-19T23:12:13.444" v="4496" actId="313"/>
          <ac:spMkLst>
            <pc:docMk/>
            <pc:sldMk cId="1814102065" sldId="359"/>
            <ac:spMk id="54" creationId="{394168C4-B2DA-4D2C-9105-A30BEC6030E1}"/>
          </ac:spMkLst>
        </pc:spChg>
        <pc:graphicFrameChg chg="add mod modGraphic">
          <ac:chgData name="Jaime Lopez Rivas" userId="062ddc129723d330" providerId="LiveId" clId="{6F18D835-A450-4174-B3EB-A555A2F79DD5}" dt="2024-08-19T23:13:08.705" v="4506" actId="12385"/>
          <ac:graphicFrameMkLst>
            <pc:docMk/>
            <pc:sldMk cId="1814102065" sldId="359"/>
            <ac:graphicFrameMk id="10" creationId="{63CD56AE-5E7F-428E-07F4-B8E9DE92DCD8}"/>
          </ac:graphicFrameMkLst>
        </pc:graphicFrameChg>
        <pc:graphicFrameChg chg="add mod">
          <ac:chgData name="Jaime Lopez Rivas" userId="062ddc129723d330" providerId="LiveId" clId="{6F18D835-A450-4174-B3EB-A555A2F79DD5}" dt="2024-08-19T23:13:35.211" v="4509"/>
          <ac:graphicFrameMkLst>
            <pc:docMk/>
            <pc:sldMk cId="1814102065" sldId="359"/>
            <ac:graphicFrameMk id="13" creationId="{AA544F7B-5833-492E-9ECA-E1B21B84C640}"/>
          </ac:graphicFrameMkLst>
        </pc:graphicFrameChg>
        <pc:graphicFrameChg chg="del">
          <ac:chgData name="Jaime Lopez Rivas" userId="062ddc129723d330" providerId="LiveId" clId="{6F18D835-A450-4174-B3EB-A555A2F79DD5}" dt="2024-08-19T23:12:22.341" v="4498" actId="478"/>
          <ac:graphicFrameMkLst>
            <pc:docMk/>
            <pc:sldMk cId="1814102065" sldId="359"/>
            <ac:graphicFrameMk id="18" creationId="{292A8959-B6D4-F997-C862-28F7BADD5651}"/>
          </ac:graphicFrameMkLst>
        </pc:graphicFrameChg>
        <pc:graphicFrameChg chg="del">
          <ac:chgData name="Jaime Lopez Rivas" userId="062ddc129723d330" providerId="LiveId" clId="{6F18D835-A450-4174-B3EB-A555A2F79DD5}" dt="2024-08-19T23:13:23.275" v="4507" actId="478"/>
          <ac:graphicFrameMkLst>
            <pc:docMk/>
            <pc:sldMk cId="1814102065" sldId="359"/>
            <ac:graphicFrameMk id="21" creationId="{C00D22EC-5D76-40ED-6E04-9BEB79D4EEF9}"/>
          </ac:graphicFrameMkLst>
        </pc:graphicFrameChg>
      </pc:sldChg>
      <pc:sldChg chg="modSp mod">
        <pc:chgData name="Jaime Lopez Rivas" userId="062ddc129723d330" providerId="LiveId" clId="{6F18D835-A450-4174-B3EB-A555A2F79DD5}" dt="2024-08-23T17:43:27.961" v="10465" actId="113"/>
        <pc:sldMkLst>
          <pc:docMk/>
          <pc:sldMk cId="736279927" sldId="361"/>
        </pc:sldMkLst>
        <pc:spChg chg="mod">
          <ac:chgData name="Jaime Lopez Rivas" userId="062ddc129723d330" providerId="LiveId" clId="{6F18D835-A450-4174-B3EB-A555A2F79DD5}" dt="2024-08-23T17:43:27.961" v="10465" actId="113"/>
          <ac:spMkLst>
            <pc:docMk/>
            <pc:sldMk cId="736279927" sldId="361"/>
            <ac:spMk id="36" creationId="{D2B40CBE-DEC8-4A9F-AF68-3DABE42C7EE3}"/>
          </ac:spMkLst>
        </pc:spChg>
      </pc:sldChg>
      <pc:sldChg chg="modSp mod">
        <pc:chgData name="Jaime Lopez Rivas" userId="062ddc129723d330" providerId="LiveId" clId="{6F18D835-A450-4174-B3EB-A555A2F79DD5}" dt="2024-08-23T18:16:20.017" v="10750" actId="313"/>
        <pc:sldMkLst>
          <pc:docMk/>
          <pc:sldMk cId="3954031556" sldId="362"/>
        </pc:sldMkLst>
        <pc:spChg chg="mod">
          <ac:chgData name="Jaime Lopez Rivas" userId="062ddc129723d330" providerId="LiveId" clId="{6F18D835-A450-4174-B3EB-A555A2F79DD5}" dt="2024-08-23T17:44:09.292" v="10498" actId="20577"/>
          <ac:spMkLst>
            <pc:docMk/>
            <pc:sldMk cId="3954031556" sldId="362"/>
            <ac:spMk id="2" creationId="{67708C79-A4AC-4B5D-92DF-600737E4D11A}"/>
          </ac:spMkLst>
        </pc:spChg>
        <pc:spChg chg="mod">
          <ac:chgData name="Jaime Lopez Rivas" userId="062ddc129723d330" providerId="LiveId" clId="{6F18D835-A450-4174-B3EB-A555A2F79DD5}" dt="2024-08-23T18:16:20.017" v="10750" actId="313"/>
          <ac:spMkLst>
            <pc:docMk/>
            <pc:sldMk cId="3954031556" sldId="362"/>
            <ac:spMk id="44" creationId="{980B2038-1B53-491E-BC2F-148E99EFDBB8}"/>
          </ac:spMkLst>
        </pc:spChg>
        <pc:spChg chg="mod">
          <ac:chgData name="Jaime Lopez Rivas" userId="062ddc129723d330" providerId="LiveId" clId="{6F18D835-A450-4174-B3EB-A555A2F79DD5}" dt="2024-08-23T18:08:25.164" v="10690" actId="20577"/>
          <ac:spMkLst>
            <pc:docMk/>
            <pc:sldMk cId="3954031556" sldId="362"/>
            <ac:spMk id="48" creationId="{BF07FAC4-029F-4076-B784-683A1CCA6865}"/>
          </ac:spMkLst>
        </pc:spChg>
      </pc:sldChg>
      <pc:sldChg chg="modSp mod">
        <pc:chgData name="Jaime Lopez Rivas" userId="062ddc129723d330" providerId="LiveId" clId="{6F18D835-A450-4174-B3EB-A555A2F79DD5}" dt="2024-08-20T21:29:52.858" v="7942" actId="1035"/>
        <pc:sldMkLst>
          <pc:docMk/>
          <pc:sldMk cId="2152712527" sldId="363"/>
        </pc:sldMkLst>
        <pc:spChg chg="mod">
          <ac:chgData name="Jaime Lopez Rivas" userId="062ddc129723d330" providerId="LiveId" clId="{6F18D835-A450-4174-B3EB-A555A2F79DD5}" dt="2024-08-20T21:29:04.013" v="7897" actId="20577"/>
          <ac:spMkLst>
            <pc:docMk/>
            <pc:sldMk cId="2152712527" sldId="363"/>
            <ac:spMk id="3" creationId="{D4A2EB3F-4D60-451F-8F45-7D6654D2FCD9}"/>
          </ac:spMkLst>
        </pc:spChg>
        <pc:spChg chg="mod">
          <ac:chgData name="Jaime Lopez Rivas" userId="062ddc129723d330" providerId="LiveId" clId="{6F18D835-A450-4174-B3EB-A555A2F79DD5}" dt="2024-08-20T21:26:04.104" v="7890" actId="113"/>
          <ac:spMkLst>
            <pc:docMk/>
            <pc:sldMk cId="2152712527" sldId="363"/>
            <ac:spMk id="9" creationId="{489985A6-A9B3-4FA8-76F7-D07052EB1FDF}"/>
          </ac:spMkLst>
        </pc:spChg>
        <pc:spChg chg="mod">
          <ac:chgData name="Jaime Lopez Rivas" userId="062ddc129723d330" providerId="LiveId" clId="{6F18D835-A450-4174-B3EB-A555A2F79DD5}" dt="2024-08-20T21:26:09.297" v="7891" actId="113"/>
          <ac:spMkLst>
            <pc:docMk/>
            <pc:sldMk cId="2152712527" sldId="363"/>
            <ac:spMk id="12" creationId="{35E8435E-ED6C-40A5-9AD0-0C6CA26B0793}"/>
          </ac:spMkLst>
        </pc:spChg>
        <pc:spChg chg="mod">
          <ac:chgData name="Jaime Lopez Rivas" userId="062ddc129723d330" providerId="LiveId" clId="{6F18D835-A450-4174-B3EB-A555A2F79DD5}" dt="2024-08-20T21:29:49.517" v="7935" actId="1036"/>
          <ac:spMkLst>
            <pc:docMk/>
            <pc:sldMk cId="2152712527" sldId="363"/>
            <ac:spMk id="17" creationId="{25BA2A8E-2D97-AAEB-E527-5036DA1264AB}"/>
          </ac:spMkLst>
        </pc:spChg>
        <pc:spChg chg="mod">
          <ac:chgData name="Jaime Lopez Rivas" userId="062ddc129723d330" providerId="LiveId" clId="{6F18D835-A450-4174-B3EB-A555A2F79DD5}" dt="2024-08-20T21:26:18.571" v="7892" actId="113"/>
          <ac:spMkLst>
            <pc:docMk/>
            <pc:sldMk cId="2152712527" sldId="363"/>
            <ac:spMk id="18" creationId="{9432A5FE-C414-00B2-6FF8-3CC895F52547}"/>
          </ac:spMkLst>
        </pc:spChg>
        <pc:spChg chg="mod">
          <ac:chgData name="Jaime Lopez Rivas" userId="062ddc129723d330" providerId="LiveId" clId="{6F18D835-A450-4174-B3EB-A555A2F79DD5}" dt="2024-08-20T21:29:52.858" v="7942" actId="1035"/>
          <ac:spMkLst>
            <pc:docMk/>
            <pc:sldMk cId="2152712527" sldId="363"/>
            <ac:spMk id="19" creationId="{DC2B29A3-F3D7-B6FD-FD21-DBB5D6BE1794}"/>
          </ac:spMkLst>
        </pc:spChg>
        <pc:spChg chg="mod">
          <ac:chgData name="Jaime Lopez Rivas" userId="062ddc129723d330" providerId="LiveId" clId="{6F18D835-A450-4174-B3EB-A555A2F79DD5}" dt="2024-08-20T21:26:22.890" v="7893" actId="113"/>
          <ac:spMkLst>
            <pc:docMk/>
            <pc:sldMk cId="2152712527" sldId="363"/>
            <ac:spMk id="20" creationId="{2CB7F74F-B396-9CF3-7BC4-381F23894251}"/>
          </ac:spMkLst>
        </pc:spChg>
        <pc:spChg chg="mod">
          <ac:chgData name="Jaime Lopez Rivas" userId="062ddc129723d330" providerId="LiveId" clId="{6F18D835-A450-4174-B3EB-A555A2F79DD5}" dt="2024-08-20T21:25:57.389" v="7889" actId="113"/>
          <ac:spMkLst>
            <pc:docMk/>
            <pc:sldMk cId="2152712527" sldId="363"/>
            <ac:spMk id="21" creationId="{43DDEB93-8628-4CD2-969D-1108E86844B5}"/>
          </ac:spMkLst>
        </pc:spChg>
        <pc:spChg chg="mod">
          <ac:chgData name="Jaime Lopez Rivas" userId="062ddc129723d330" providerId="LiveId" clId="{6F18D835-A450-4174-B3EB-A555A2F79DD5}" dt="2024-08-20T21:29:38.091" v="7916" actId="1036"/>
          <ac:spMkLst>
            <pc:docMk/>
            <pc:sldMk cId="2152712527" sldId="363"/>
            <ac:spMk id="22" creationId="{1148019F-B471-48D3-A6AA-3F0B467240B5}"/>
          </ac:spMkLst>
        </pc:spChg>
        <pc:spChg chg="mod">
          <ac:chgData name="Jaime Lopez Rivas" userId="062ddc129723d330" providerId="LiveId" clId="{6F18D835-A450-4174-B3EB-A555A2F79DD5}" dt="2024-08-20T21:29:42.713" v="7925" actId="1036"/>
          <ac:spMkLst>
            <pc:docMk/>
            <pc:sldMk cId="2152712527" sldId="363"/>
            <ac:spMk id="24" creationId="{C03AC016-5A46-4B6E-943F-B9F46486290F}"/>
          </ac:spMkLst>
        </pc:spChg>
      </pc:sldChg>
      <pc:sldChg chg="modSp add mod ord">
        <pc:chgData name="Jaime Lopez Rivas" userId="062ddc129723d330" providerId="LiveId" clId="{6F18D835-A450-4174-B3EB-A555A2F79DD5}" dt="2024-08-20T21:03:47.204" v="7037" actId="14826"/>
        <pc:sldMkLst>
          <pc:docMk/>
          <pc:sldMk cId="1790820468" sldId="364"/>
        </pc:sldMkLst>
        <pc:spChg chg="mod">
          <ac:chgData name="Jaime Lopez Rivas" userId="062ddc129723d330" providerId="LiveId" clId="{6F18D835-A450-4174-B3EB-A555A2F79DD5}" dt="2024-08-20T20:35:45.464" v="6873" actId="207"/>
          <ac:spMkLst>
            <pc:docMk/>
            <pc:sldMk cId="1790820468" sldId="364"/>
            <ac:spMk id="2" creationId="{A29DE7F2-E890-4744-88DD-A75F5E300513}"/>
          </ac:spMkLst>
        </pc:spChg>
        <pc:picChg chg="mod">
          <ac:chgData name="Jaime Lopez Rivas" userId="062ddc129723d330" providerId="LiveId" clId="{6F18D835-A450-4174-B3EB-A555A2F79DD5}" dt="2024-08-20T21:03:47.204" v="7037" actId="14826"/>
          <ac:picMkLst>
            <pc:docMk/>
            <pc:sldMk cId="1790820468" sldId="364"/>
            <ac:picMk id="7" creationId="{A4CCED48-582B-43C4-94BC-03412703F2B8}"/>
          </ac:picMkLst>
        </pc:picChg>
      </pc:sldChg>
      <pc:sldChg chg="addSp delSp modSp add mod ord">
        <pc:chgData name="Jaime Lopez Rivas" userId="062ddc129723d330" providerId="LiveId" clId="{6F18D835-A450-4174-B3EB-A555A2F79DD5}" dt="2024-08-22T18:39:03.734" v="9761" actId="20577"/>
        <pc:sldMkLst>
          <pc:docMk/>
          <pc:sldMk cId="3524168609" sldId="365"/>
        </pc:sldMkLst>
        <pc:spChg chg="mod">
          <ac:chgData name="Jaime Lopez Rivas" userId="062ddc129723d330" providerId="LiveId" clId="{6F18D835-A450-4174-B3EB-A555A2F79DD5}" dt="2024-08-20T20:03:28.702" v="5088" actId="20577"/>
          <ac:spMkLst>
            <pc:docMk/>
            <pc:sldMk cId="3524168609" sldId="365"/>
            <ac:spMk id="2" creationId="{75031FE9-9059-4FE8-B4AC-9771F23A1B89}"/>
          </ac:spMkLst>
        </pc:spChg>
        <pc:spChg chg="mod">
          <ac:chgData name="Jaime Lopez Rivas" userId="062ddc129723d330" providerId="LiveId" clId="{6F18D835-A450-4174-B3EB-A555A2F79DD5}" dt="2024-08-20T20:03:37.370" v="5100" actId="20577"/>
          <ac:spMkLst>
            <pc:docMk/>
            <pc:sldMk cId="3524168609" sldId="365"/>
            <ac:spMk id="3" creationId="{D4A2EB3F-4D60-451F-8F45-7D6654D2FCD9}"/>
          </ac:spMkLst>
        </pc:spChg>
        <pc:spChg chg="add del mod">
          <ac:chgData name="Jaime Lopez Rivas" userId="062ddc129723d330" providerId="LiveId" clId="{6F18D835-A450-4174-B3EB-A555A2F79DD5}" dt="2024-08-20T20:12:28.214" v="6041" actId="478"/>
          <ac:spMkLst>
            <pc:docMk/>
            <pc:sldMk cId="3524168609" sldId="365"/>
            <ac:spMk id="5" creationId="{72DF1A50-9FEF-0DC1-F495-A353A4656677}"/>
          </ac:spMkLst>
        </pc:spChg>
        <pc:spChg chg="add del mod">
          <ac:chgData name="Jaime Lopez Rivas" userId="062ddc129723d330" providerId="LiveId" clId="{6F18D835-A450-4174-B3EB-A555A2F79DD5}" dt="2024-08-20T20:12:33.261" v="6043" actId="478"/>
          <ac:spMkLst>
            <pc:docMk/>
            <pc:sldMk cId="3524168609" sldId="365"/>
            <ac:spMk id="8" creationId="{E07C86F4-2B35-6C5B-8FBF-9EFDDA8CCB03}"/>
          </ac:spMkLst>
        </pc:spChg>
        <pc:spChg chg="add del mod">
          <ac:chgData name="Jaime Lopez Rivas" userId="062ddc129723d330" providerId="LiveId" clId="{6F18D835-A450-4174-B3EB-A555A2F79DD5}" dt="2024-08-20T20:12:37.938" v="6045" actId="478"/>
          <ac:spMkLst>
            <pc:docMk/>
            <pc:sldMk cId="3524168609" sldId="365"/>
            <ac:spMk id="10" creationId="{E8CC3FA1-798D-65F6-1173-BEC082E4CA24}"/>
          </ac:spMkLst>
        </pc:spChg>
        <pc:spChg chg="add del mod">
          <ac:chgData name="Jaime Lopez Rivas" userId="062ddc129723d330" providerId="LiveId" clId="{6F18D835-A450-4174-B3EB-A555A2F79DD5}" dt="2024-08-20T20:12:43.318" v="6047" actId="478"/>
          <ac:spMkLst>
            <pc:docMk/>
            <pc:sldMk cId="3524168609" sldId="365"/>
            <ac:spMk id="12" creationId="{7ECD6F18-1905-09B7-136A-8A308363C8AD}"/>
          </ac:spMkLst>
        </pc:spChg>
        <pc:spChg chg="add del mod">
          <ac:chgData name="Jaime Lopez Rivas" userId="062ddc129723d330" providerId="LiveId" clId="{6F18D835-A450-4174-B3EB-A555A2F79DD5}" dt="2024-08-20T20:12:50.926" v="6049" actId="478"/>
          <ac:spMkLst>
            <pc:docMk/>
            <pc:sldMk cId="3524168609" sldId="365"/>
            <ac:spMk id="14" creationId="{1C516FAA-837A-2508-45D4-CE7D5243B004}"/>
          </ac:spMkLst>
        </pc:spChg>
        <pc:spChg chg="add del mod">
          <ac:chgData name="Jaime Lopez Rivas" userId="062ddc129723d330" providerId="LiveId" clId="{6F18D835-A450-4174-B3EB-A555A2F79DD5}" dt="2024-08-20T20:12:54.563" v="6051" actId="478"/>
          <ac:spMkLst>
            <pc:docMk/>
            <pc:sldMk cId="3524168609" sldId="365"/>
            <ac:spMk id="16" creationId="{6D26C054-C963-E128-BD2E-13D9B6E555E5}"/>
          </ac:spMkLst>
        </pc:spChg>
        <pc:spChg chg="add del mod">
          <ac:chgData name="Jaime Lopez Rivas" userId="062ddc129723d330" providerId="LiveId" clId="{6F18D835-A450-4174-B3EB-A555A2F79DD5}" dt="2024-08-20T20:37:46.843" v="6884"/>
          <ac:spMkLst>
            <pc:docMk/>
            <pc:sldMk cId="3524168609" sldId="365"/>
            <ac:spMk id="18" creationId="{B351447B-07CF-A6A6-191C-A42C30DE4830}"/>
          </ac:spMkLst>
        </pc:spChg>
        <pc:spChg chg="mod">
          <ac:chgData name="Jaime Lopez Rivas" userId="062ddc129723d330" providerId="LiveId" clId="{6F18D835-A450-4174-B3EB-A555A2F79DD5}" dt="2024-08-22T18:39:03.734" v="9761" actId="20577"/>
          <ac:spMkLst>
            <pc:docMk/>
            <pc:sldMk cId="3524168609" sldId="365"/>
            <ac:spMk id="21" creationId="{43DDEB93-8628-4CD2-969D-1108E86844B5}"/>
          </ac:spMkLst>
        </pc:spChg>
        <pc:spChg chg="del mod">
          <ac:chgData name="Jaime Lopez Rivas" userId="062ddc129723d330" providerId="LiveId" clId="{6F18D835-A450-4174-B3EB-A555A2F79DD5}" dt="2024-08-20T20:12:26.033" v="6040" actId="478"/>
          <ac:spMkLst>
            <pc:docMk/>
            <pc:sldMk cId="3524168609" sldId="365"/>
            <ac:spMk id="22" creationId="{1148019F-B471-48D3-A6AA-3F0B467240B5}"/>
          </ac:spMkLst>
        </pc:spChg>
        <pc:spChg chg="del mod">
          <ac:chgData name="Jaime Lopez Rivas" userId="062ddc129723d330" providerId="LiveId" clId="{6F18D835-A450-4174-B3EB-A555A2F79DD5}" dt="2024-08-20T20:12:31.182" v="6042" actId="478"/>
          <ac:spMkLst>
            <pc:docMk/>
            <pc:sldMk cId="3524168609" sldId="365"/>
            <ac:spMk id="23" creationId="{1B300A6A-6AD6-4D6C-85C5-FDF36EF1D3CF}"/>
          </ac:spMkLst>
        </pc:spChg>
        <pc:spChg chg="del mod">
          <ac:chgData name="Jaime Lopez Rivas" userId="062ddc129723d330" providerId="LiveId" clId="{6F18D835-A450-4174-B3EB-A555A2F79DD5}" dt="2024-08-20T20:12:35.351" v="6044" actId="478"/>
          <ac:spMkLst>
            <pc:docMk/>
            <pc:sldMk cId="3524168609" sldId="365"/>
            <ac:spMk id="24" creationId="{C03AC016-5A46-4B6E-943F-B9F46486290F}"/>
          </ac:spMkLst>
        </pc:spChg>
        <pc:spChg chg="del mod">
          <ac:chgData name="Jaime Lopez Rivas" userId="062ddc129723d330" providerId="LiveId" clId="{6F18D835-A450-4174-B3EB-A555A2F79DD5}" dt="2024-08-20T20:12:41.111" v="6046" actId="478"/>
          <ac:spMkLst>
            <pc:docMk/>
            <pc:sldMk cId="3524168609" sldId="365"/>
            <ac:spMk id="25" creationId="{10A43BEE-B04F-469B-9957-9AF5947E5A19}"/>
          </ac:spMkLst>
        </pc:spChg>
        <pc:spChg chg="del mod">
          <ac:chgData name="Jaime Lopez Rivas" userId="062ddc129723d330" providerId="LiveId" clId="{6F18D835-A450-4174-B3EB-A555A2F79DD5}" dt="2024-08-20T20:12:45.751" v="6048" actId="478"/>
          <ac:spMkLst>
            <pc:docMk/>
            <pc:sldMk cId="3524168609" sldId="365"/>
            <ac:spMk id="26" creationId="{2631719C-FC8F-4C94-8D70-74C636AC876C}"/>
          </ac:spMkLst>
        </pc:spChg>
        <pc:spChg chg="del mod">
          <ac:chgData name="Jaime Lopez Rivas" userId="062ddc129723d330" providerId="LiveId" clId="{6F18D835-A450-4174-B3EB-A555A2F79DD5}" dt="2024-08-20T20:12:52.649" v="6050" actId="478"/>
          <ac:spMkLst>
            <pc:docMk/>
            <pc:sldMk cId="3524168609" sldId="365"/>
            <ac:spMk id="27" creationId="{58552BB2-2387-4A2C-8668-B6633FE46EE4}"/>
          </ac:spMkLst>
        </pc:spChg>
        <pc:spChg chg="add del mod">
          <ac:chgData name="Jaime Lopez Rivas" userId="062ddc129723d330" providerId="LiveId" clId="{6F18D835-A450-4174-B3EB-A555A2F79DD5}" dt="2024-08-20T20:41:43.862" v="6926" actId="478"/>
          <ac:spMkLst>
            <pc:docMk/>
            <pc:sldMk cId="3524168609" sldId="365"/>
            <ac:spMk id="29" creationId="{28B86985-9BDD-DFB2-B416-52AA8160239D}"/>
          </ac:spMkLst>
        </pc:spChg>
        <pc:spChg chg="del">
          <ac:chgData name="Jaime Lopez Rivas" userId="062ddc129723d330" providerId="LiveId" clId="{6F18D835-A450-4174-B3EB-A555A2F79DD5}" dt="2024-08-20T20:31:09.553" v="6838" actId="478"/>
          <ac:spMkLst>
            <pc:docMk/>
            <pc:sldMk cId="3524168609" sldId="365"/>
            <ac:spMk id="50" creationId="{9726F8A6-61E7-497C-B12F-6E9E2C0564C8}"/>
          </ac:spMkLst>
        </pc:spChg>
        <pc:spChg chg="del">
          <ac:chgData name="Jaime Lopez Rivas" userId="062ddc129723d330" providerId="LiveId" clId="{6F18D835-A450-4174-B3EB-A555A2F79DD5}" dt="2024-08-20T20:31:11.849" v="6839" actId="478"/>
          <ac:spMkLst>
            <pc:docMk/>
            <pc:sldMk cId="3524168609" sldId="365"/>
            <ac:spMk id="51" creationId="{9EF76BD2-EB69-4D45-9701-8A82B812A6E0}"/>
          </ac:spMkLst>
        </pc:spChg>
        <pc:picChg chg="del mod">
          <ac:chgData name="Jaime Lopez Rivas" userId="062ddc129723d330" providerId="LiveId" clId="{6F18D835-A450-4174-B3EB-A555A2F79DD5}" dt="2024-08-20T20:37:44.741" v="6883" actId="478"/>
          <ac:picMkLst>
            <pc:docMk/>
            <pc:sldMk cId="3524168609" sldId="365"/>
            <ac:picMk id="7" creationId="{32F765DF-EED6-463B-813A-9D13C1F8490A}"/>
          </ac:picMkLst>
        </pc:picChg>
        <pc:picChg chg="add del mod">
          <ac:chgData name="Jaime Lopez Rivas" userId="062ddc129723d330" providerId="LiveId" clId="{6F18D835-A450-4174-B3EB-A555A2F79DD5}" dt="2024-08-20T20:42:21.478" v="6927" actId="14826"/>
          <ac:picMkLst>
            <pc:docMk/>
            <pc:sldMk cId="3524168609" sldId="365"/>
            <ac:picMk id="19" creationId="{BD6FCE2D-BB1D-116E-F727-8A6D4FF054CA}"/>
          </ac:picMkLst>
        </pc:picChg>
        <pc:picChg chg="add mod">
          <ac:chgData name="Jaime Lopez Rivas" userId="062ddc129723d330" providerId="LiveId" clId="{6F18D835-A450-4174-B3EB-A555A2F79DD5}" dt="2024-08-20T20:37:49.057" v="6886"/>
          <ac:picMkLst>
            <pc:docMk/>
            <pc:sldMk cId="3524168609" sldId="365"/>
            <ac:picMk id="20" creationId="{8BBE580F-BBC6-8CDF-726C-A80204F256A2}"/>
          </ac:picMkLst>
        </pc:picChg>
      </pc:sldChg>
      <pc:sldChg chg="add del">
        <pc:chgData name="Jaime Lopez Rivas" userId="062ddc129723d330" providerId="LiveId" clId="{6F18D835-A450-4174-B3EB-A555A2F79DD5}" dt="2024-08-20T20:47:48.912" v="6956" actId="47"/>
        <pc:sldMkLst>
          <pc:docMk/>
          <pc:sldMk cId="958721583" sldId="366"/>
        </pc:sldMkLst>
      </pc:sldChg>
      <pc:sldChg chg="add del">
        <pc:chgData name="Jaime Lopez Rivas" userId="062ddc129723d330" providerId="LiveId" clId="{6F18D835-A450-4174-B3EB-A555A2F79DD5}" dt="2024-08-20T20:47:46.197" v="6955" actId="47"/>
        <pc:sldMkLst>
          <pc:docMk/>
          <pc:sldMk cId="3488911690" sldId="367"/>
        </pc:sldMkLst>
      </pc:sldChg>
      <pc:sldChg chg="add del">
        <pc:chgData name="Jaime Lopez Rivas" userId="062ddc129723d330" providerId="LiveId" clId="{6F18D835-A450-4174-B3EB-A555A2F79DD5}" dt="2024-08-20T20:47:44.215" v="6954" actId="47"/>
        <pc:sldMkLst>
          <pc:docMk/>
          <pc:sldMk cId="2126263147" sldId="368"/>
        </pc:sldMkLst>
      </pc:sldChg>
      <pc:sldChg chg="addSp delSp modSp add del mod">
        <pc:chgData name="Jaime Lopez Rivas" userId="062ddc129723d330" providerId="LiveId" clId="{6F18D835-A450-4174-B3EB-A555A2F79DD5}" dt="2024-08-20T20:47:42.546" v="6953" actId="47"/>
        <pc:sldMkLst>
          <pc:docMk/>
          <pc:sldMk cId="675207664" sldId="369"/>
        </pc:sldMkLst>
        <pc:spChg chg="del">
          <ac:chgData name="Jaime Lopez Rivas" userId="062ddc129723d330" providerId="LiveId" clId="{6F18D835-A450-4174-B3EB-A555A2F79DD5}" dt="2024-08-20T20:13:08.468" v="6054" actId="478"/>
          <ac:spMkLst>
            <pc:docMk/>
            <pc:sldMk cId="675207664" sldId="369"/>
            <ac:spMk id="3" creationId="{D4A2EB3F-4D60-451F-8F45-7D6654D2FCD9}"/>
          </ac:spMkLst>
        </pc:spChg>
        <pc:spChg chg="add del mod">
          <ac:chgData name="Jaime Lopez Rivas" userId="062ddc129723d330" providerId="LiveId" clId="{6F18D835-A450-4174-B3EB-A555A2F79DD5}" dt="2024-08-20T20:13:10.847" v="6055" actId="478"/>
          <ac:spMkLst>
            <pc:docMk/>
            <pc:sldMk cId="675207664" sldId="369"/>
            <ac:spMk id="5" creationId="{908FB010-A91F-0DA7-668A-543DA3B57614}"/>
          </ac:spMkLst>
        </pc:spChg>
        <pc:spChg chg="add del mod">
          <ac:chgData name="Jaime Lopez Rivas" userId="062ddc129723d330" providerId="LiveId" clId="{6F18D835-A450-4174-B3EB-A555A2F79DD5}" dt="2024-08-20T20:13:22.462" v="6058" actId="478"/>
          <ac:spMkLst>
            <pc:docMk/>
            <pc:sldMk cId="675207664" sldId="369"/>
            <ac:spMk id="8" creationId="{AA5C6D2F-8C84-1299-A1A3-0261ECFB0CBA}"/>
          </ac:spMkLst>
        </pc:spChg>
        <pc:spChg chg="add del mod">
          <ac:chgData name="Jaime Lopez Rivas" userId="062ddc129723d330" providerId="LiveId" clId="{6F18D835-A450-4174-B3EB-A555A2F79DD5}" dt="2024-08-20T20:13:26.050" v="6059" actId="478"/>
          <ac:spMkLst>
            <pc:docMk/>
            <pc:sldMk cId="675207664" sldId="369"/>
            <ac:spMk id="10" creationId="{F69EF0C6-B98D-944B-A0A7-797DB2CA795C}"/>
          </ac:spMkLst>
        </pc:spChg>
        <pc:spChg chg="add del mod">
          <ac:chgData name="Jaime Lopez Rivas" userId="062ddc129723d330" providerId="LiveId" clId="{6F18D835-A450-4174-B3EB-A555A2F79DD5}" dt="2024-08-20T20:13:26.050" v="6059" actId="478"/>
          <ac:spMkLst>
            <pc:docMk/>
            <pc:sldMk cId="675207664" sldId="369"/>
            <ac:spMk id="12" creationId="{468BABAD-DD00-59B6-C269-B2E103DA8B26}"/>
          </ac:spMkLst>
        </pc:spChg>
        <pc:spChg chg="add del mod">
          <ac:chgData name="Jaime Lopez Rivas" userId="062ddc129723d330" providerId="LiveId" clId="{6F18D835-A450-4174-B3EB-A555A2F79DD5}" dt="2024-08-20T20:13:26.050" v="6059" actId="478"/>
          <ac:spMkLst>
            <pc:docMk/>
            <pc:sldMk cId="675207664" sldId="369"/>
            <ac:spMk id="14" creationId="{BA103B39-CC83-BF14-821C-BDDAB02E3ADF}"/>
          </ac:spMkLst>
        </pc:spChg>
        <pc:spChg chg="add del mod">
          <ac:chgData name="Jaime Lopez Rivas" userId="062ddc129723d330" providerId="LiveId" clId="{6F18D835-A450-4174-B3EB-A555A2F79DD5}" dt="2024-08-20T20:13:29.835" v="6061" actId="478"/>
          <ac:spMkLst>
            <pc:docMk/>
            <pc:sldMk cId="675207664" sldId="369"/>
            <ac:spMk id="16" creationId="{F48C51DB-FFBC-573A-F2CF-8170D2D3AC63}"/>
          </ac:spMkLst>
        </pc:spChg>
        <pc:spChg chg="del">
          <ac:chgData name="Jaime Lopez Rivas" userId="062ddc129723d330" providerId="LiveId" clId="{6F18D835-A450-4174-B3EB-A555A2F79DD5}" dt="2024-08-20T20:13:22.462" v="6058" actId="478"/>
          <ac:spMkLst>
            <pc:docMk/>
            <pc:sldMk cId="675207664" sldId="369"/>
            <ac:spMk id="21" creationId="{43DDEB93-8628-4CD2-969D-1108E86844B5}"/>
          </ac:spMkLst>
        </pc:spChg>
        <pc:spChg chg="del mod">
          <ac:chgData name="Jaime Lopez Rivas" userId="062ddc129723d330" providerId="LiveId" clId="{6F18D835-A450-4174-B3EB-A555A2F79DD5}" dt="2024-08-20T20:13:13.175" v="6057" actId="478"/>
          <ac:spMkLst>
            <pc:docMk/>
            <pc:sldMk cId="675207664" sldId="369"/>
            <ac:spMk id="22" creationId="{1148019F-B471-48D3-A6AA-3F0B467240B5}"/>
          </ac:spMkLst>
        </pc:spChg>
        <pc:spChg chg="del">
          <ac:chgData name="Jaime Lopez Rivas" userId="062ddc129723d330" providerId="LiveId" clId="{6F18D835-A450-4174-B3EB-A555A2F79DD5}" dt="2024-08-20T20:13:22.462" v="6058" actId="478"/>
          <ac:spMkLst>
            <pc:docMk/>
            <pc:sldMk cId="675207664" sldId="369"/>
            <ac:spMk id="23" creationId="{1B300A6A-6AD6-4D6C-85C5-FDF36EF1D3CF}"/>
          </ac:spMkLst>
        </pc:spChg>
        <pc:spChg chg="del">
          <ac:chgData name="Jaime Lopez Rivas" userId="062ddc129723d330" providerId="LiveId" clId="{6F18D835-A450-4174-B3EB-A555A2F79DD5}" dt="2024-08-20T20:13:22.462" v="6058" actId="478"/>
          <ac:spMkLst>
            <pc:docMk/>
            <pc:sldMk cId="675207664" sldId="369"/>
            <ac:spMk id="24" creationId="{C03AC016-5A46-4B6E-943F-B9F46486290F}"/>
          </ac:spMkLst>
        </pc:spChg>
        <pc:spChg chg="del">
          <ac:chgData name="Jaime Lopez Rivas" userId="062ddc129723d330" providerId="LiveId" clId="{6F18D835-A450-4174-B3EB-A555A2F79DD5}" dt="2024-08-20T20:13:28.188" v="6060" actId="478"/>
          <ac:spMkLst>
            <pc:docMk/>
            <pc:sldMk cId="675207664" sldId="369"/>
            <ac:spMk id="25" creationId="{10A43BEE-B04F-469B-9957-9AF5947E5A19}"/>
          </ac:spMkLst>
        </pc:spChg>
        <pc:spChg chg="mod">
          <ac:chgData name="Jaime Lopez Rivas" userId="062ddc129723d330" providerId="LiveId" clId="{6F18D835-A450-4174-B3EB-A555A2F79DD5}" dt="2024-08-20T20:13:35.177" v="6127" actId="1035"/>
          <ac:spMkLst>
            <pc:docMk/>
            <pc:sldMk cId="675207664" sldId="369"/>
            <ac:spMk id="26" creationId="{2631719C-FC8F-4C94-8D70-74C636AC876C}"/>
          </ac:spMkLst>
        </pc:spChg>
        <pc:spChg chg="mod">
          <ac:chgData name="Jaime Lopez Rivas" userId="062ddc129723d330" providerId="LiveId" clId="{6F18D835-A450-4174-B3EB-A555A2F79DD5}" dt="2024-08-20T20:15:41.211" v="6395" actId="313"/>
          <ac:spMkLst>
            <pc:docMk/>
            <pc:sldMk cId="675207664" sldId="369"/>
            <ac:spMk id="27" creationId="{58552BB2-2387-4A2C-8668-B6633FE46EE4}"/>
          </ac:spMkLst>
        </pc:spChg>
      </pc:sldChg>
      <pc:sldChg chg="delSp modSp add del mod">
        <pc:chgData name="Jaime Lopez Rivas" userId="062ddc129723d330" providerId="LiveId" clId="{6F18D835-A450-4174-B3EB-A555A2F79DD5}" dt="2024-08-20T20:57:17.006" v="7034" actId="2696"/>
        <pc:sldMkLst>
          <pc:docMk/>
          <pc:sldMk cId="396533577" sldId="370"/>
        </pc:sldMkLst>
        <pc:spChg chg="mod">
          <ac:chgData name="Jaime Lopez Rivas" userId="062ddc129723d330" providerId="LiveId" clId="{6F18D835-A450-4174-B3EB-A555A2F79DD5}" dt="2024-08-20T20:15:51.612" v="6405" actId="20577"/>
          <ac:spMkLst>
            <pc:docMk/>
            <pc:sldMk cId="396533577" sldId="370"/>
            <ac:spMk id="26" creationId="{2631719C-FC8F-4C94-8D70-74C636AC876C}"/>
          </ac:spMkLst>
        </pc:spChg>
        <pc:spChg chg="mod">
          <ac:chgData name="Jaime Lopez Rivas" userId="062ddc129723d330" providerId="LiveId" clId="{6F18D835-A450-4174-B3EB-A555A2F79DD5}" dt="2024-08-20T20:54:51.346" v="6965" actId="123"/>
          <ac:spMkLst>
            <pc:docMk/>
            <pc:sldMk cId="396533577" sldId="370"/>
            <ac:spMk id="27" creationId="{58552BB2-2387-4A2C-8668-B6633FE46EE4}"/>
          </ac:spMkLst>
        </pc:spChg>
        <pc:spChg chg="del">
          <ac:chgData name="Jaime Lopez Rivas" userId="062ddc129723d330" providerId="LiveId" clId="{6F18D835-A450-4174-B3EB-A555A2F79DD5}" dt="2024-08-20T20:54:34.996" v="6963" actId="478"/>
          <ac:spMkLst>
            <pc:docMk/>
            <pc:sldMk cId="396533577" sldId="370"/>
            <ac:spMk id="50" creationId="{9726F8A6-61E7-497C-B12F-6E9E2C0564C8}"/>
          </ac:spMkLst>
        </pc:spChg>
        <pc:spChg chg="del">
          <ac:chgData name="Jaime Lopez Rivas" userId="062ddc129723d330" providerId="LiveId" clId="{6F18D835-A450-4174-B3EB-A555A2F79DD5}" dt="2024-08-20T20:54:39.117" v="6964" actId="478"/>
          <ac:spMkLst>
            <pc:docMk/>
            <pc:sldMk cId="396533577" sldId="370"/>
            <ac:spMk id="51" creationId="{9EF76BD2-EB69-4D45-9701-8A82B812A6E0}"/>
          </ac:spMkLst>
        </pc:spChg>
        <pc:picChg chg="mod">
          <ac:chgData name="Jaime Lopez Rivas" userId="062ddc129723d330" providerId="LiveId" clId="{6F18D835-A450-4174-B3EB-A555A2F79DD5}" dt="2024-08-20T20:54:22.865" v="6962" actId="14826"/>
          <ac:picMkLst>
            <pc:docMk/>
            <pc:sldMk cId="396533577" sldId="370"/>
            <ac:picMk id="7" creationId="{32F765DF-EED6-463B-813A-9D13C1F8490A}"/>
          </ac:picMkLst>
        </pc:picChg>
      </pc:sldChg>
      <pc:sldChg chg="add del">
        <pc:chgData name="Jaime Lopez Rivas" userId="062ddc129723d330" providerId="LiveId" clId="{6F18D835-A450-4174-B3EB-A555A2F79DD5}" dt="2024-08-20T21:43:22.325" v="8301" actId="47"/>
        <pc:sldMkLst>
          <pc:docMk/>
          <pc:sldMk cId="3375509773" sldId="371"/>
        </pc:sldMkLst>
      </pc:sldChg>
      <pc:sldChg chg="addSp delSp modSp add mod">
        <pc:chgData name="Jaime Lopez Rivas" userId="062ddc129723d330" providerId="LiveId" clId="{6F18D835-A450-4174-B3EB-A555A2F79DD5}" dt="2024-08-22T18:39:58.006" v="9820" actId="5793"/>
        <pc:sldMkLst>
          <pc:docMk/>
          <pc:sldMk cId="3053677242" sldId="372"/>
        </pc:sldMkLst>
        <pc:spChg chg="mod">
          <ac:chgData name="Jaime Lopez Rivas" userId="062ddc129723d330" providerId="LiveId" clId="{6F18D835-A450-4174-B3EB-A555A2F79DD5}" dt="2024-08-20T20:30:34.194" v="6835"/>
          <ac:spMkLst>
            <pc:docMk/>
            <pc:sldMk cId="3053677242" sldId="372"/>
            <ac:spMk id="3" creationId="{D4A2EB3F-4D60-451F-8F45-7D6654D2FCD9}"/>
          </ac:spMkLst>
        </pc:spChg>
        <pc:spChg chg="add del mod">
          <ac:chgData name="Jaime Lopez Rivas" userId="062ddc129723d330" providerId="LiveId" clId="{6F18D835-A450-4174-B3EB-A555A2F79DD5}" dt="2024-08-20T20:37:35.771" v="6882"/>
          <ac:spMkLst>
            <pc:docMk/>
            <pc:sldMk cId="3053677242" sldId="372"/>
            <ac:spMk id="5" creationId="{70C9B374-B9BC-F19A-F463-9D335974D302}"/>
          </ac:spMkLst>
        </pc:spChg>
        <pc:spChg chg="mod">
          <ac:chgData name="Jaime Lopez Rivas" userId="062ddc129723d330" providerId="LiveId" clId="{6F18D835-A450-4174-B3EB-A555A2F79DD5}" dt="2024-08-22T18:39:58.006" v="9820" actId="5793"/>
          <ac:spMkLst>
            <pc:docMk/>
            <pc:sldMk cId="3053677242" sldId="372"/>
            <ac:spMk id="21" creationId="{43DDEB93-8628-4CD2-969D-1108E86844B5}"/>
          </ac:spMkLst>
        </pc:spChg>
        <pc:spChg chg="del">
          <ac:chgData name="Jaime Lopez Rivas" userId="062ddc129723d330" providerId="LiveId" clId="{6F18D835-A450-4174-B3EB-A555A2F79DD5}" dt="2024-08-20T20:31:15.338" v="6840" actId="478"/>
          <ac:spMkLst>
            <pc:docMk/>
            <pc:sldMk cId="3053677242" sldId="372"/>
            <ac:spMk id="50" creationId="{9726F8A6-61E7-497C-B12F-6E9E2C0564C8}"/>
          </ac:spMkLst>
        </pc:spChg>
        <pc:spChg chg="del">
          <ac:chgData name="Jaime Lopez Rivas" userId="062ddc129723d330" providerId="LiveId" clId="{6F18D835-A450-4174-B3EB-A555A2F79DD5}" dt="2024-08-20T20:31:18.862" v="6841" actId="478"/>
          <ac:spMkLst>
            <pc:docMk/>
            <pc:sldMk cId="3053677242" sldId="372"/>
            <ac:spMk id="51" creationId="{9EF76BD2-EB69-4D45-9701-8A82B812A6E0}"/>
          </ac:spMkLst>
        </pc:spChg>
        <pc:picChg chg="add del mod">
          <ac:chgData name="Jaime Lopez Rivas" userId="062ddc129723d330" providerId="LiveId" clId="{6F18D835-A450-4174-B3EB-A555A2F79DD5}" dt="2024-08-20T20:37:25.824" v="6879" actId="478"/>
          <ac:picMkLst>
            <pc:docMk/>
            <pc:sldMk cId="3053677242" sldId="372"/>
            <ac:picMk id="6" creationId="{5AC1FC87-D560-5910-3CE3-310580090234}"/>
          </ac:picMkLst>
        </pc:picChg>
        <pc:picChg chg="del">
          <ac:chgData name="Jaime Lopez Rivas" userId="062ddc129723d330" providerId="LiveId" clId="{6F18D835-A450-4174-B3EB-A555A2F79DD5}" dt="2024-08-20T20:37:21.797" v="6876" actId="478"/>
          <ac:picMkLst>
            <pc:docMk/>
            <pc:sldMk cId="3053677242" sldId="372"/>
            <ac:picMk id="7" creationId="{32F765DF-EED6-463B-813A-9D13C1F8490A}"/>
          </ac:picMkLst>
        </pc:picChg>
        <pc:picChg chg="add mod">
          <ac:chgData name="Jaime Lopez Rivas" userId="062ddc129723d330" providerId="LiveId" clId="{6F18D835-A450-4174-B3EB-A555A2F79DD5}" dt="2024-08-20T20:37:33.230" v="6881"/>
          <ac:picMkLst>
            <pc:docMk/>
            <pc:sldMk cId="3053677242" sldId="372"/>
            <ac:picMk id="8" creationId="{3B285AA4-9432-3060-65B1-219BDEF8F789}"/>
          </ac:picMkLst>
        </pc:picChg>
        <pc:picChg chg="add mod">
          <ac:chgData name="Jaime Lopez Rivas" userId="062ddc129723d330" providerId="LiveId" clId="{6F18D835-A450-4174-B3EB-A555A2F79DD5}" dt="2024-08-20T20:43:09.388" v="6928" actId="14826"/>
          <ac:picMkLst>
            <pc:docMk/>
            <pc:sldMk cId="3053677242" sldId="372"/>
            <ac:picMk id="9" creationId="{E4A2CA4F-1744-7705-F10D-7E1D96F89F1A}"/>
          </ac:picMkLst>
        </pc:picChg>
      </pc:sldChg>
      <pc:sldChg chg="addSp delSp modSp add mod">
        <pc:chgData name="Jaime Lopez Rivas" userId="062ddc129723d330" providerId="LiveId" clId="{6F18D835-A450-4174-B3EB-A555A2F79DD5}" dt="2024-08-22T18:42:47.926" v="9833" actId="20577"/>
        <pc:sldMkLst>
          <pc:docMk/>
          <pc:sldMk cId="2857607927" sldId="373"/>
        </pc:sldMkLst>
        <pc:spChg chg="mod">
          <ac:chgData name="Jaime Lopez Rivas" userId="062ddc129723d330" providerId="LiveId" clId="{6F18D835-A450-4174-B3EB-A555A2F79DD5}" dt="2024-08-20T20:43:28.272" v="6930"/>
          <ac:spMkLst>
            <pc:docMk/>
            <pc:sldMk cId="2857607927" sldId="373"/>
            <ac:spMk id="3" creationId="{D4A2EB3F-4D60-451F-8F45-7D6654D2FCD9}"/>
          </ac:spMkLst>
        </pc:spChg>
        <pc:spChg chg="add del mod">
          <ac:chgData name="Jaime Lopez Rivas" userId="062ddc129723d330" providerId="LiveId" clId="{6F18D835-A450-4174-B3EB-A555A2F79DD5}" dt="2024-08-20T20:37:56.752" v="6888"/>
          <ac:spMkLst>
            <pc:docMk/>
            <pc:sldMk cId="2857607927" sldId="373"/>
            <ac:spMk id="5" creationId="{85F7A484-A5C9-B133-4E2D-DDFCDB3A096C}"/>
          </ac:spMkLst>
        </pc:spChg>
        <pc:spChg chg="mod">
          <ac:chgData name="Jaime Lopez Rivas" userId="062ddc129723d330" providerId="LiveId" clId="{6F18D835-A450-4174-B3EB-A555A2F79DD5}" dt="2024-08-22T18:42:47.926" v="9833" actId="20577"/>
          <ac:spMkLst>
            <pc:docMk/>
            <pc:sldMk cId="2857607927" sldId="373"/>
            <ac:spMk id="21" creationId="{43DDEB93-8628-4CD2-969D-1108E86844B5}"/>
          </ac:spMkLst>
        </pc:spChg>
        <pc:picChg chg="add mod">
          <ac:chgData name="Jaime Lopez Rivas" userId="062ddc129723d330" providerId="LiveId" clId="{6F18D835-A450-4174-B3EB-A555A2F79DD5}" dt="2024-08-20T20:43:56.613" v="6931" actId="14826"/>
          <ac:picMkLst>
            <pc:docMk/>
            <pc:sldMk cId="2857607927" sldId="373"/>
            <ac:picMk id="6" creationId="{7AE1C2EF-864A-A2B1-A094-2F27B81751DD}"/>
          </ac:picMkLst>
        </pc:picChg>
        <pc:picChg chg="del">
          <ac:chgData name="Jaime Lopez Rivas" userId="062ddc129723d330" providerId="LiveId" clId="{6F18D835-A450-4174-B3EB-A555A2F79DD5}" dt="2024-08-20T20:37:54.847" v="6887" actId="478"/>
          <ac:picMkLst>
            <pc:docMk/>
            <pc:sldMk cId="2857607927" sldId="373"/>
            <ac:picMk id="7" creationId="{32F765DF-EED6-463B-813A-9D13C1F8490A}"/>
          </ac:picMkLst>
        </pc:picChg>
      </pc:sldChg>
      <pc:sldChg chg="modSp add mod">
        <pc:chgData name="Jaime Lopez Rivas" userId="062ddc129723d330" providerId="LiveId" clId="{6F18D835-A450-4174-B3EB-A555A2F79DD5}" dt="2024-08-20T20:49:48.071" v="6959" actId="14826"/>
        <pc:sldMkLst>
          <pc:docMk/>
          <pc:sldMk cId="3570770123" sldId="374"/>
        </pc:sldMkLst>
        <pc:spChg chg="mod">
          <ac:chgData name="Jaime Lopez Rivas" userId="062ddc129723d330" providerId="LiveId" clId="{6F18D835-A450-4174-B3EB-A555A2F79DD5}" dt="2024-08-20T20:40:37.158" v="6914" actId="20577"/>
          <ac:spMkLst>
            <pc:docMk/>
            <pc:sldMk cId="3570770123" sldId="374"/>
            <ac:spMk id="3" creationId="{D4A2EB3F-4D60-451F-8F45-7D6654D2FCD9}"/>
          </ac:spMkLst>
        </pc:spChg>
        <pc:spChg chg="mod">
          <ac:chgData name="Jaime Lopez Rivas" userId="062ddc129723d330" providerId="LiveId" clId="{6F18D835-A450-4174-B3EB-A555A2F79DD5}" dt="2024-08-20T20:47:15.273" v="6952" actId="20577"/>
          <ac:spMkLst>
            <pc:docMk/>
            <pc:sldMk cId="3570770123" sldId="374"/>
            <ac:spMk id="21" creationId="{43DDEB93-8628-4CD2-969D-1108E86844B5}"/>
          </ac:spMkLst>
        </pc:spChg>
        <pc:picChg chg="mod">
          <ac:chgData name="Jaime Lopez Rivas" userId="062ddc129723d330" providerId="LiveId" clId="{6F18D835-A450-4174-B3EB-A555A2F79DD5}" dt="2024-08-20T20:49:48.071" v="6959" actId="14826"/>
          <ac:picMkLst>
            <pc:docMk/>
            <pc:sldMk cId="3570770123" sldId="374"/>
            <ac:picMk id="6" creationId="{7AE1C2EF-864A-A2B1-A094-2F27B81751DD}"/>
          </ac:picMkLst>
        </pc:picChg>
      </pc:sldChg>
      <pc:sldChg chg="new del">
        <pc:chgData name="Jaime Lopez Rivas" userId="062ddc129723d330" providerId="LiveId" clId="{6F18D835-A450-4174-B3EB-A555A2F79DD5}" dt="2024-08-20T20:47:58.584" v="6958" actId="680"/>
        <pc:sldMkLst>
          <pc:docMk/>
          <pc:sldMk cId="319356547" sldId="375"/>
        </pc:sldMkLst>
      </pc:sldChg>
      <pc:sldChg chg="modSp add mod">
        <pc:chgData name="Jaime Lopez Rivas" userId="062ddc129723d330" providerId="LiveId" clId="{6F18D835-A450-4174-B3EB-A555A2F79DD5}" dt="2024-08-22T18:44:07.409" v="9930" actId="20577"/>
        <pc:sldMkLst>
          <pc:docMk/>
          <pc:sldMk cId="2187160140" sldId="375"/>
        </pc:sldMkLst>
        <pc:spChg chg="mod">
          <ac:chgData name="Jaime Lopez Rivas" userId="062ddc129723d330" providerId="LiveId" clId="{6F18D835-A450-4174-B3EB-A555A2F79DD5}" dt="2024-08-20T20:55:32.559" v="6977" actId="20577"/>
          <ac:spMkLst>
            <pc:docMk/>
            <pc:sldMk cId="2187160140" sldId="375"/>
            <ac:spMk id="3" creationId="{D4A2EB3F-4D60-451F-8F45-7D6654D2FCD9}"/>
          </ac:spMkLst>
        </pc:spChg>
        <pc:spChg chg="mod">
          <ac:chgData name="Jaime Lopez Rivas" userId="062ddc129723d330" providerId="LiveId" clId="{6F18D835-A450-4174-B3EB-A555A2F79DD5}" dt="2024-08-22T18:44:07.409" v="9930" actId="20577"/>
          <ac:spMkLst>
            <pc:docMk/>
            <pc:sldMk cId="2187160140" sldId="375"/>
            <ac:spMk id="21" creationId="{43DDEB93-8628-4CD2-969D-1108E86844B5}"/>
          </ac:spMkLst>
        </pc:spChg>
        <pc:picChg chg="mod">
          <ac:chgData name="Jaime Lopez Rivas" userId="062ddc129723d330" providerId="LiveId" clId="{6F18D835-A450-4174-B3EB-A555A2F79DD5}" dt="2024-08-20T21:00:50.368" v="7035" actId="14826"/>
          <ac:picMkLst>
            <pc:docMk/>
            <pc:sldMk cId="2187160140" sldId="375"/>
            <ac:picMk id="6" creationId="{7AE1C2EF-864A-A2B1-A094-2F27B81751DD}"/>
          </ac:picMkLst>
        </pc:picChg>
      </pc:sldChg>
      <pc:sldChg chg="modSp add mod ord">
        <pc:chgData name="Jaime Lopez Rivas" userId="062ddc129723d330" providerId="LiveId" clId="{6F18D835-A450-4174-B3EB-A555A2F79DD5}" dt="2024-08-23T17:14:30.051" v="9998"/>
        <pc:sldMkLst>
          <pc:docMk/>
          <pc:sldMk cId="4205875679" sldId="376"/>
        </pc:sldMkLst>
        <pc:spChg chg="mod">
          <ac:chgData name="Jaime Lopez Rivas" userId="062ddc129723d330" providerId="LiveId" clId="{6F18D835-A450-4174-B3EB-A555A2F79DD5}" dt="2024-08-20T21:04:29.042" v="7055" actId="20577"/>
          <ac:spMkLst>
            <pc:docMk/>
            <pc:sldMk cId="4205875679" sldId="376"/>
            <ac:spMk id="3" creationId="{D4A2EB3F-4D60-451F-8F45-7D6654D2FCD9}"/>
          </ac:spMkLst>
        </pc:spChg>
        <pc:spChg chg="mod">
          <ac:chgData name="Jaime Lopez Rivas" userId="062ddc129723d330" providerId="LiveId" clId="{6F18D835-A450-4174-B3EB-A555A2F79DD5}" dt="2024-08-22T18:32:10.333" v="9481" actId="113"/>
          <ac:spMkLst>
            <pc:docMk/>
            <pc:sldMk cId="4205875679" sldId="376"/>
            <ac:spMk id="21" creationId="{43DDEB93-8628-4CD2-969D-1108E86844B5}"/>
          </ac:spMkLst>
        </pc:spChg>
        <pc:picChg chg="mod">
          <ac:chgData name="Jaime Lopez Rivas" userId="062ddc129723d330" providerId="LiveId" clId="{6F18D835-A450-4174-B3EB-A555A2F79DD5}" dt="2024-08-20T21:06:44.346" v="7060" actId="14826"/>
          <ac:picMkLst>
            <pc:docMk/>
            <pc:sldMk cId="4205875679" sldId="376"/>
            <ac:picMk id="6" creationId="{7AE1C2EF-864A-A2B1-A094-2F27B81751DD}"/>
          </ac:picMkLst>
        </pc:picChg>
      </pc:sldChg>
    </pc:docChg>
  </pc:docChgLst>
  <pc:docChgLst>
    <pc:chgData name="Jaime Lopez Rivas" userId="062ddc129723d330" providerId="LiveId" clId="{4144C0FF-4320-4AAE-8A78-EA90EA608A0E}"/>
    <pc:docChg chg="undo custSel addSld modSld sldOrd">
      <pc:chgData name="Jaime Lopez Rivas" userId="062ddc129723d330" providerId="LiveId" clId="{4144C0FF-4320-4AAE-8A78-EA90EA608A0E}" dt="2024-08-20T04:06:47.305" v="628"/>
      <pc:docMkLst>
        <pc:docMk/>
      </pc:docMkLst>
      <pc:sldChg chg="modSp add mod ord">
        <pc:chgData name="Jaime Lopez Rivas" userId="062ddc129723d330" providerId="LiveId" clId="{4144C0FF-4320-4AAE-8A78-EA90EA608A0E}" dt="2024-08-20T02:47:52.776" v="13"/>
        <pc:sldMkLst>
          <pc:docMk/>
          <pc:sldMk cId="3935874085" sldId="360"/>
        </pc:sldMkLst>
        <pc:spChg chg="mod">
          <ac:chgData name="Jaime Lopez Rivas" userId="062ddc129723d330" providerId="LiveId" clId="{4144C0FF-4320-4AAE-8A78-EA90EA608A0E}" dt="2024-08-20T02:46:42.881" v="10"/>
          <ac:spMkLst>
            <pc:docMk/>
            <pc:sldMk cId="3935874085" sldId="360"/>
            <ac:spMk id="2" creationId="{A29DE7F2-E890-4744-88DD-A75F5E300513}"/>
          </ac:spMkLst>
        </pc:spChg>
        <pc:picChg chg="mod">
          <ac:chgData name="Jaime Lopez Rivas" userId="062ddc129723d330" providerId="LiveId" clId="{4144C0FF-4320-4AAE-8A78-EA90EA608A0E}" dt="2024-08-20T02:47:41.833" v="11" actId="14826"/>
          <ac:picMkLst>
            <pc:docMk/>
            <pc:sldMk cId="3935874085" sldId="360"/>
            <ac:picMk id="7" creationId="{A4CCED48-582B-43C4-94BC-03412703F2B8}"/>
          </ac:picMkLst>
        </pc:picChg>
      </pc:sldChg>
      <pc:sldChg chg="modSp add mod ord">
        <pc:chgData name="Jaime Lopez Rivas" userId="062ddc129723d330" providerId="LiveId" clId="{4144C0FF-4320-4AAE-8A78-EA90EA608A0E}" dt="2024-08-20T03:04:03.506" v="66" actId="14826"/>
        <pc:sldMkLst>
          <pc:docMk/>
          <pc:sldMk cId="736279927" sldId="361"/>
        </pc:sldMkLst>
        <pc:spChg chg="mod">
          <ac:chgData name="Jaime Lopez Rivas" userId="062ddc129723d330" providerId="LiveId" clId="{4144C0FF-4320-4AAE-8A78-EA90EA608A0E}" dt="2024-08-20T02:58:47.071" v="35"/>
          <ac:spMkLst>
            <pc:docMk/>
            <pc:sldMk cId="736279927" sldId="361"/>
            <ac:spMk id="34" creationId="{17B7CBFC-65A2-4AB4-BE48-C580D13CAE3B}"/>
          </ac:spMkLst>
        </pc:spChg>
        <pc:spChg chg="mod">
          <ac:chgData name="Jaime Lopez Rivas" userId="062ddc129723d330" providerId="LiveId" clId="{4144C0FF-4320-4AAE-8A78-EA90EA608A0E}" dt="2024-08-20T03:00:18.354" v="60" actId="20577"/>
          <ac:spMkLst>
            <pc:docMk/>
            <pc:sldMk cId="736279927" sldId="361"/>
            <ac:spMk id="36" creationId="{D2B40CBE-DEC8-4A9F-AF68-3DABE42C7EE3}"/>
          </ac:spMkLst>
        </pc:spChg>
        <pc:spChg chg="mod">
          <ac:chgData name="Jaime Lopez Rivas" userId="062ddc129723d330" providerId="LiveId" clId="{4144C0FF-4320-4AAE-8A78-EA90EA608A0E}" dt="2024-08-20T03:00:33.033" v="65" actId="20577"/>
          <ac:spMkLst>
            <pc:docMk/>
            <pc:sldMk cId="736279927" sldId="361"/>
            <ac:spMk id="53" creationId="{7E54F570-0C8E-43F9-A9E7-7E32C629CDB3}"/>
          </ac:spMkLst>
        </pc:spChg>
        <pc:spChg chg="mod">
          <ac:chgData name="Jaime Lopez Rivas" userId="062ddc129723d330" providerId="LiveId" clId="{4144C0FF-4320-4AAE-8A78-EA90EA608A0E}" dt="2024-08-20T03:00:04.344" v="57"/>
          <ac:spMkLst>
            <pc:docMk/>
            <pc:sldMk cId="736279927" sldId="361"/>
            <ac:spMk id="54" creationId="{F7B98703-748F-4466-B210-C3632974F2E7}"/>
          </ac:spMkLst>
        </pc:spChg>
        <pc:picChg chg="mod">
          <ac:chgData name="Jaime Lopez Rivas" userId="062ddc129723d330" providerId="LiveId" clId="{4144C0FF-4320-4AAE-8A78-EA90EA608A0E}" dt="2024-08-20T03:04:03.506" v="66" actId="14826"/>
          <ac:picMkLst>
            <pc:docMk/>
            <pc:sldMk cId="736279927" sldId="361"/>
            <ac:picMk id="52" creationId="{FB984F8E-E35E-4C11-86D8-AC8E1328E99E}"/>
          </ac:picMkLst>
        </pc:picChg>
      </pc:sldChg>
      <pc:sldChg chg="addSp delSp modSp add mod ord">
        <pc:chgData name="Jaime Lopez Rivas" userId="062ddc129723d330" providerId="LiveId" clId="{4144C0FF-4320-4AAE-8A78-EA90EA608A0E}" dt="2024-08-20T04:06:47.305" v="628"/>
        <pc:sldMkLst>
          <pc:docMk/>
          <pc:sldMk cId="3954031556" sldId="362"/>
        </pc:sldMkLst>
        <pc:spChg chg="mod">
          <ac:chgData name="Jaime Lopez Rivas" userId="062ddc129723d330" providerId="LiveId" clId="{4144C0FF-4320-4AAE-8A78-EA90EA608A0E}" dt="2024-08-20T03:07:50.358" v="123" actId="20577"/>
          <ac:spMkLst>
            <pc:docMk/>
            <pc:sldMk cId="3954031556" sldId="362"/>
            <ac:spMk id="2" creationId="{67708C79-A4AC-4B5D-92DF-600737E4D11A}"/>
          </ac:spMkLst>
        </pc:spChg>
        <pc:spChg chg="add del mod">
          <ac:chgData name="Jaime Lopez Rivas" userId="062ddc129723d330" providerId="LiveId" clId="{4144C0FF-4320-4AAE-8A78-EA90EA608A0E}" dt="2024-08-20T03:09:29.885" v="160" actId="478"/>
          <ac:spMkLst>
            <pc:docMk/>
            <pc:sldMk cId="3954031556" sldId="362"/>
            <ac:spMk id="4" creationId="{6198441F-449C-F24B-6F48-9D8AC89F2F12}"/>
          </ac:spMkLst>
        </pc:spChg>
        <pc:spChg chg="add del mod">
          <ac:chgData name="Jaime Lopez Rivas" userId="062ddc129723d330" providerId="LiveId" clId="{4144C0FF-4320-4AAE-8A78-EA90EA608A0E}" dt="2024-08-20T03:09:34.461" v="162" actId="478"/>
          <ac:spMkLst>
            <pc:docMk/>
            <pc:sldMk cId="3954031556" sldId="362"/>
            <ac:spMk id="6" creationId="{E12CB40D-4228-6ADD-03B8-35BD5C1180E8}"/>
          </ac:spMkLst>
        </pc:spChg>
        <pc:spChg chg="add del mod">
          <ac:chgData name="Jaime Lopez Rivas" userId="062ddc129723d330" providerId="LiveId" clId="{4144C0FF-4320-4AAE-8A78-EA90EA608A0E}" dt="2024-08-20T03:09:42.833" v="165" actId="478"/>
          <ac:spMkLst>
            <pc:docMk/>
            <pc:sldMk cId="3954031556" sldId="362"/>
            <ac:spMk id="8" creationId="{3D35CFD0-84C7-97A6-8BBB-15C8CE98B089}"/>
          </ac:spMkLst>
        </pc:spChg>
        <pc:spChg chg="add del mod">
          <ac:chgData name="Jaime Lopez Rivas" userId="062ddc129723d330" providerId="LiveId" clId="{4144C0FF-4320-4AAE-8A78-EA90EA608A0E}" dt="2024-08-20T03:09:49.006" v="167" actId="478"/>
          <ac:spMkLst>
            <pc:docMk/>
            <pc:sldMk cId="3954031556" sldId="362"/>
            <ac:spMk id="11" creationId="{F3555B71-04E1-6FC7-810D-C612AE148C69}"/>
          </ac:spMkLst>
        </pc:spChg>
        <pc:spChg chg="add del mod">
          <ac:chgData name="Jaime Lopez Rivas" userId="062ddc129723d330" providerId="LiveId" clId="{4144C0FF-4320-4AAE-8A78-EA90EA608A0E}" dt="2024-08-20T03:09:54.246" v="169" actId="478"/>
          <ac:spMkLst>
            <pc:docMk/>
            <pc:sldMk cId="3954031556" sldId="362"/>
            <ac:spMk id="13" creationId="{149570D3-64D9-CF3E-E52A-E97A4C0BCB06}"/>
          </ac:spMkLst>
        </pc:spChg>
        <pc:spChg chg="add del mod">
          <ac:chgData name="Jaime Lopez Rivas" userId="062ddc129723d330" providerId="LiveId" clId="{4144C0FF-4320-4AAE-8A78-EA90EA608A0E}" dt="2024-08-20T03:10:01.460" v="171" actId="478"/>
          <ac:spMkLst>
            <pc:docMk/>
            <pc:sldMk cId="3954031556" sldId="362"/>
            <ac:spMk id="15" creationId="{C5A9613D-573E-66F7-3D4A-213667F1903B}"/>
          </ac:spMkLst>
        </pc:spChg>
        <pc:spChg chg="del mod">
          <ac:chgData name="Jaime Lopez Rivas" userId="062ddc129723d330" providerId="LiveId" clId="{4144C0FF-4320-4AAE-8A78-EA90EA608A0E}" dt="2024-08-20T03:09:38.128" v="164" actId="478"/>
          <ac:spMkLst>
            <pc:docMk/>
            <pc:sldMk cId="3954031556" sldId="362"/>
            <ac:spMk id="16" creationId="{DEF3428C-82C8-426A-8AA5-06D41239356C}"/>
          </ac:spMkLst>
        </pc:spChg>
        <pc:spChg chg="del">
          <ac:chgData name="Jaime Lopez Rivas" userId="062ddc129723d330" providerId="LiveId" clId="{4144C0FF-4320-4AAE-8A78-EA90EA608A0E}" dt="2024-08-20T03:09:46.025" v="166" actId="478"/>
          <ac:spMkLst>
            <pc:docMk/>
            <pc:sldMk cId="3954031556" sldId="362"/>
            <ac:spMk id="17" creationId="{8B178A14-FF95-463C-89E7-D71BB431EA6A}"/>
          </ac:spMkLst>
        </pc:spChg>
        <pc:spChg chg="mod">
          <ac:chgData name="Jaime Lopez Rivas" userId="062ddc129723d330" providerId="LiveId" clId="{4144C0FF-4320-4AAE-8A78-EA90EA608A0E}" dt="2024-08-20T03:08:17.716" v="124"/>
          <ac:spMkLst>
            <pc:docMk/>
            <pc:sldMk cId="3954031556" sldId="362"/>
            <ac:spMk id="41" creationId="{96363A03-E425-4DF0-A245-F0EEE2D0431D}"/>
          </ac:spMkLst>
        </pc:spChg>
        <pc:spChg chg="mod">
          <ac:chgData name="Jaime Lopez Rivas" userId="062ddc129723d330" providerId="LiveId" clId="{4144C0FF-4320-4AAE-8A78-EA90EA608A0E}" dt="2024-08-20T03:21:54.549" v="289" actId="6549"/>
          <ac:spMkLst>
            <pc:docMk/>
            <pc:sldMk cId="3954031556" sldId="362"/>
            <ac:spMk id="44" creationId="{980B2038-1B53-491E-BC2F-148E99EFDBB8}"/>
          </ac:spMkLst>
        </pc:spChg>
        <pc:spChg chg="del">
          <ac:chgData name="Jaime Lopez Rivas" userId="062ddc129723d330" providerId="LiveId" clId="{4144C0FF-4320-4AAE-8A78-EA90EA608A0E}" dt="2024-08-20T03:09:27.561" v="159" actId="478"/>
          <ac:spMkLst>
            <pc:docMk/>
            <pc:sldMk cId="3954031556" sldId="362"/>
            <ac:spMk id="45" creationId="{F970A788-9414-4536-9C00-F0C8714580AB}"/>
          </ac:spMkLst>
        </pc:spChg>
        <pc:spChg chg="del">
          <ac:chgData name="Jaime Lopez Rivas" userId="062ddc129723d330" providerId="LiveId" clId="{4144C0FF-4320-4AAE-8A78-EA90EA608A0E}" dt="2024-08-20T03:09:32.224" v="161" actId="478"/>
          <ac:spMkLst>
            <pc:docMk/>
            <pc:sldMk cId="3954031556" sldId="362"/>
            <ac:spMk id="46" creationId="{F845A907-CC82-47DD-86EC-58C44C2EA61D}"/>
          </ac:spMkLst>
        </pc:spChg>
        <pc:spChg chg="mod">
          <ac:chgData name="Jaime Lopez Rivas" userId="062ddc129723d330" providerId="LiveId" clId="{4144C0FF-4320-4AAE-8A78-EA90EA608A0E}" dt="2024-08-20T03:08:38.925" v="153" actId="14100"/>
          <ac:spMkLst>
            <pc:docMk/>
            <pc:sldMk cId="3954031556" sldId="362"/>
            <ac:spMk id="47" creationId="{5B76A604-CBAD-4494-A846-E4C833A6092C}"/>
          </ac:spMkLst>
        </pc:spChg>
        <pc:spChg chg="mod">
          <ac:chgData name="Jaime Lopez Rivas" userId="062ddc129723d330" providerId="LiveId" clId="{4144C0FF-4320-4AAE-8A78-EA90EA608A0E}" dt="2024-08-20T03:21:38.840" v="285" actId="20577"/>
          <ac:spMkLst>
            <pc:docMk/>
            <pc:sldMk cId="3954031556" sldId="362"/>
            <ac:spMk id="48" creationId="{BF07FAC4-029F-4076-B784-683A1CCA6865}"/>
          </ac:spMkLst>
        </pc:spChg>
        <pc:spChg chg="del">
          <ac:chgData name="Jaime Lopez Rivas" userId="062ddc129723d330" providerId="LiveId" clId="{4144C0FF-4320-4AAE-8A78-EA90EA608A0E}" dt="2024-08-20T03:09:52.293" v="168" actId="478"/>
          <ac:spMkLst>
            <pc:docMk/>
            <pc:sldMk cId="3954031556" sldId="362"/>
            <ac:spMk id="49" creationId="{BEEA5224-6F24-4134-84A4-4BB922BE15DE}"/>
          </ac:spMkLst>
        </pc:spChg>
        <pc:spChg chg="del">
          <ac:chgData name="Jaime Lopez Rivas" userId="062ddc129723d330" providerId="LiveId" clId="{4144C0FF-4320-4AAE-8A78-EA90EA608A0E}" dt="2024-08-20T03:09:56.664" v="170" actId="478"/>
          <ac:spMkLst>
            <pc:docMk/>
            <pc:sldMk cId="3954031556" sldId="362"/>
            <ac:spMk id="50" creationId="{6DC9F3A7-D8E7-4ABC-8153-8AFB777CAC78}"/>
          </ac:spMkLst>
        </pc:spChg>
        <pc:spChg chg="mod">
          <ac:chgData name="Jaime Lopez Rivas" userId="062ddc129723d330" providerId="LiveId" clId="{4144C0FF-4320-4AAE-8A78-EA90EA608A0E}" dt="2024-08-20T03:16:37.053" v="238"/>
          <ac:spMkLst>
            <pc:docMk/>
            <pc:sldMk cId="3954031556" sldId="362"/>
            <ac:spMk id="149" creationId="{9598B89F-8751-4A36-9936-166C165858EF}"/>
          </ac:spMkLst>
        </pc:spChg>
        <pc:spChg chg="mod">
          <ac:chgData name="Jaime Lopez Rivas" userId="062ddc129723d330" providerId="LiveId" clId="{4144C0FF-4320-4AAE-8A78-EA90EA608A0E}" dt="2024-08-20T03:16:25.150" v="237"/>
          <ac:spMkLst>
            <pc:docMk/>
            <pc:sldMk cId="3954031556" sldId="362"/>
            <ac:spMk id="150" creationId="{BF3830E9-8071-46F4-9061-47A9D52729BA}"/>
          </ac:spMkLst>
        </pc:spChg>
        <pc:spChg chg="mod">
          <ac:chgData name="Jaime Lopez Rivas" userId="062ddc129723d330" providerId="LiveId" clId="{4144C0FF-4320-4AAE-8A78-EA90EA608A0E}" dt="2024-08-20T03:05:36.686" v="111" actId="1038"/>
          <ac:spMkLst>
            <pc:docMk/>
            <pc:sldMk cId="3954031556" sldId="362"/>
            <ac:spMk id="152" creationId="{3C4F874E-995C-4034-ACF3-1F09DDFD1EF2}"/>
          </ac:spMkLst>
        </pc:spChg>
      </pc:sldChg>
      <pc:sldChg chg="addSp delSp modSp add mod ord">
        <pc:chgData name="Jaime Lopez Rivas" userId="062ddc129723d330" providerId="LiveId" clId="{4144C0FF-4320-4AAE-8A78-EA90EA608A0E}" dt="2024-08-20T04:01:26.519" v="626" actId="20577"/>
        <pc:sldMkLst>
          <pc:docMk/>
          <pc:sldMk cId="2152712527" sldId="363"/>
        </pc:sldMkLst>
        <pc:spChg chg="mod">
          <ac:chgData name="Jaime Lopez Rivas" userId="062ddc129723d330" providerId="LiveId" clId="{4144C0FF-4320-4AAE-8A78-EA90EA608A0E}" dt="2024-08-20T03:49:25.892" v="544" actId="14100"/>
          <ac:spMkLst>
            <pc:docMk/>
            <pc:sldMk cId="2152712527" sldId="363"/>
            <ac:spMk id="2" creationId="{75031FE9-9059-4FE8-B4AC-9771F23A1B89}"/>
          </ac:spMkLst>
        </pc:spChg>
        <pc:spChg chg="mod">
          <ac:chgData name="Jaime Lopez Rivas" userId="062ddc129723d330" providerId="LiveId" clId="{4144C0FF-4320-4AAE-8A78-EA90EA608A0E}" dt="2024-08-20T03:58:21.204" v="609" actId="14100"/>
          <ac:spMkLst>
            <pc:docMk/>
            <pc:sldMk cId="2152712527" sldId="363"/>
            <ac:spMk id="3" creationId="{D4A2EB3F-4D60-451F-8F45-7D6654D2FCD9}"/>
          </ac:spMkLst>
        </pc:spChg>
        <pc:spChg chg="add del mod">
          <ac:chgData name="Jaime Lopez Rivas" userId="062ddc129723d330" providerId="LiveId" clId="{4144C0FF-4320-4AAE-8A78-EA90EA608A0E}" dt="2024-08-20T03:37:44.516" v="427" actId="478"/>
          <ac:spMkLst>
            <pc:docMk/>
            <pc:sldMk cId="2152712527" sldId="363"/>
            <ac:spMk id="5" creationId="{8C40B020-85F9-B71E-7D6E-FCF3A6D16B90}"/>
          </ac:spMkLst>
        </pc:spChg>
        <pc:spChg chg="add del mod">
          <ac:chgData name="Jaime Lopez Rivas" userId="062ddc129723d330" providerId="LiveId" clId="{4144C0FF-4320-4AAE-8A78-EA90EA608A0E}" dt="2024-08-20T03:37:48.520" v="428" actId="478"/>
          <ac:spMkLst>
            <pc:docMk/>
            <pc:sldMk cId="2152712527" sldId="363"/>
            <ac:spMk id="8" creationId="{BCDABCB8-6FA6-C49B-91D8-5EA5B8886EA6}"/>
          </ac:spMkLst>
        </pc:spChg>
        <pc:spChg chg="add mod">
          <ac:chgData name="Jaime Lopez Rivas" userId="062ddc129723d330" providerId="LiveId" clId="{4144C0FF-4320-4AAE-8A78-EA90EA608A0E}" dt="2024-08-20T03:59:12.859" v="613" actId="20577"/>
          <ac:spMkLst>
            <pc:docMk/>
            <pc:sldMk cId="2152712527" sldId="363"/>
            <ac:spMk id="9" creationId="{489985A6-A9B3-4FA8-76F7-D07052EB1FDF}"/>
          </ac:spMkLst>
        </pc:spChg>
        <pc:spChg chg="add del mod">
          <ac:chgData name="Jaime Lopez Rivas" userId="062ddc129723d330" providerId="LiveId" clId="{4144C0FF-4320-4AAE-8A78-EA90EA608A0E}" dt="2024-08-20T03:42:01.326" v="471" actId="478"/>
          <ac:spMkLst>
            <pc:docMk/>
            <pc:sldMk cId="2152712527" sldId="363"/>
            <ac:spMk id="11" creationId="{E2BD650C-8D69-5D26-8345-743410F756C7}"/>
          </ac:spMkLst>
        </pc:spChg>
        <pc:spChg chg="add mod">
          <ac:chgData name="Jaime Lopez Rivas" userId="062ddc129723d330" providerId="LiveId" clId="{4144C0FF-4320-4AAE-8A78-EA90EA608A0E}" dt="2024-08-20T03:59:19.067" v="614" actId="20577"/>
          <ac:spMkLst>
            <pc:docMk/>
            <pc:sldMk cId="2152712527" sldId="363"/>
            <ac:spMk id="12" creationId="{35E8435E-ED6C-40A5-9AD0-0C6CA26B0793}"/>
          </ac:spMkLst>
        </pc:spChg>
        <pc:spChg chg="add del mod">
          <ac:chgData name="Jaime Lopez Rivas" userId="062ddc129723d330" providerId="LiveId" clId="{4144C0FF-4320-4AAE-8A78-EA90EA608A0E}" dt="2024-08-20T03:43:40.499" v="494" actId="478"/>
          <ac:spMkLst>
            <pc:docMk/>
            <pc:sldMk cId="2152712527" sldId="363"/>
            <ac:spMk id="14" creationId="{072E1348-5DEA-7A9B-45ED-3D37A0A1BBD5}"/>
          </ac:spMkLst>
        </pc:spChg>
        <pc:spChg chg="add del mod">
          <ac:chgData name="Jaime Lopez Rivas" userId="062ddc129723d330" providerId="LiveId" clId="{4144C0FF-4320-4AAE-8A78-EA90EA608A0E}" dt="2024-08-20T03:43:46.412" v="496" actId="478"/>
          <ac:spMkLst>
            <pc:docMk/>
            <pc:sldMk cId="2152712527" sldId="363"/>
            <ac:spMk id="16" creationId="{6F7E2A17-D424-7075-40D4-4E1BC8375FC8}"/>
          </ac:spMkLst>
        </pc:spChg>
        <pc:spChg chg="add mod">
          <ac:chgData name="Jaime Lopez Rivas" userId="062ddc129723d330" providerId="LiveId" clId="{4144C0FF-4320-4AAE-8A78-EA90EA608A0E}" dt="2024-08-20T03:53:22.654" v="570" actId="1076"/>
          <ac:spMkLst>
            <pc:docMk/>
            <pc:sldMk cId="2152712527" sldId="363"/>
            <ac:spMk id="17" creationId="{25BA2A8E-2D97-AAEB-E527-5036DA1264AB}"/>
          </ac:spMkLst>
        </pc:spChg>
        <pc:spChg chg="add mod">
          <ac:chgData name="Jaime Lopez Rivas" userId="062ddc129723d330" providerId="LiveId" clId="{4144C0FF-4320-4AAE-8A78-EA90EA608A0E}" dt="2024-08-20T03:52:35.627" v="567" actId="1076"/>
          <ac:spMkLst>
            <pc:docMk/>
            <pc:sldMk cId="2152712527" sldId="363"/>
            <ac:spMk id="18" creationId="{9432A5FE-C414-00B2-6FF8-3CC895F52547}"/>
          </ac:spMkLst>
        </pc:spChg>
        <pc:spChg chg="add mod">
          <ac:chgData name="Jaime Lopez Rivas" userId="062ddc129723d330" providerId="LiveId" clId="{4144C0FF-4320-4AAE-8A78-EA90EA608A0E}" dt="2024-08-20T03:50:24.784" v="555" actId="14100"/>
          <ac:spMkLst>
            <pc:docMk/>
            <pc:sldMk cId="2152712527" sldId="363"/>
            <ac:spMk id="19" creationId="{DC2B29A3-F3D7-B6FD-FD21-DBB5D6BE1794}"/>
          </ac:spMkLst>
        </pc:spChg>
        <pc:spChg chg="add mod">
          <ac:chgData name="Jaime Lopez Rivas" userId="062ddc129723d330" providerId="LiveId" clId="{4144C0FF-4320-4AAE-8A78-EA90EA608A0E}" dt="2024-08-20T03:50:39.949" v="556" actId="20577"/>
          <ac:spMkLst>
            <pc:docMk/>
            <pc:sldMk cId="2152712527" sldId="363"/>
            <ac:spMk id="20" creationId="{2CB7F74F-B396-9CF3-7BC4-381F23894251}"/>
          </ac:spMkLst>
        </pc:spChg>
        <pc:spChg chg="mod">
          <ac:chgData name="Jaime Lopez Rivas" userId="062ddc129723d330" providerId="LiveId" clId="{4144C0FF-4320-4AAE-8A78-EA90EA608A0E}" dt="2024-08-20T03:58:40.121" v="612" actId="1076"/>
          <ac:spMkLst>
            <pc:docMk/>
            <pc:sldMk cId="2152712527" sldId="363"/>
            <ac:spMk id="21" creationId="{43DDEB93-8628-4CD2-969D-1108E86844B5}"/>
          </ac:spMkLst>
        </pc:spChg>
        <pc:spChg chg="mod">
          <ac:chgData name="Jaime Lopez Rivas" userId="062ddc129723d330" providerId="LiveId" clId="{4144C0FF-4320-4AAE-8A78-EA90EA608A0E}" dt="2024-08-20T03:56:48.764" v="592" actId="1076"/>
          <ac:spMkLst>
            <pc:docMk/>
            <pc:sldMk cId="2152712527" sldId="363"/>
            <ac:spMk id="22" creationId="{1148019F-B471-48D3-A6AA-3F0B467240B5}"/>
          </ac:spMkLst>
        </pc:spChg>
        <pc:spChg chg="del mod">
          <ac:chgData name="Jaime Lopez Rivas" userId="062ddc129723d330" providerId="LiveId" clId="{4144C0FF-4320-4AAE-8A78-EA90EA608A0E}" dt="2024-08-20T03:36:23.120" v="423" actId="478"/>
          <ac:spMkLst>
            <pc:docMk/>
            <pc:sldMk cId="2152712527" sldId="363"/>
            <ac:spMk id="23" creationId="{1B300A6A-6AD6-4D6C-85C5-FDF36EF1D3CF}"/>
          </ac:spMkLst>
        </pc:spChg>
        <pc:spChg chg="mod">
          <ac:chgData name="Jaime Lopez Rivas" userId="062ddc129723d330" providerId="LiveId" clId="{4144C0FF-4320-4AAE-8A78-EA90EA608A0E}" dt="2024-08-20T03:55:23.550" v="582" actId="1076"/>
          <ac:spMkLst>
            <pc:docMk/>
            <pc:sldMk cId="2152712527" sldId="363"/>
            <ac:spMk id="24" creationId="{C03AC016-5A46-4B6E-943F-B9F46486290F}"/>
          </ac:spMkLst>
        </pc:spChg>
        <pc:spChg chg="del mod">
          <ac:chgData name="Jaime Lopez Rivas" userId="062ddc129723d330" providerId="LiveId" clId="{4144C0FF-4320-4AAE-8A78-EA90EA608A0E}" dt="2024-08-20T03:40:04.344" v="460" actId="478"/>
          <ac:spMkLst>
            <pc:docMk/>
            <pc:sldMk cId="2152712527" sldId="363"/>
            <ac:spMk id="25" creationId="{10A43BEE-B04F-469B-9957-9AF5947E5A19}"/>
          </ac:spMkLst>
        </pc:spChg>
        <pc:spChg chg="del">
          <ac:chgData name="Jaime Lopez Rivas" userId="062ddc129723d330" providerId="LiveId" clId="{4144C0FF-4320-4AAE-8A78-EA90EA608A0E}" dt="2024-08-20T03:43:38.685" v="493" actId="478"/>
          <ac:spMkLst>
            <pc:docMk/>
            <pc:sldMk cId="2152712527" sldId="363"/>
            <ac:spMk id="26" creationId="{2631719C-FC8F-4C94-8D70-74C636AC876C}"/>
          </ac:spMkLst>
        </pc:spChg>
        <pc:spChg chg="del">
          <ac:chgData name="Jaime Lopez Rivas" userId="062ddc129723d330" providerId="LiveId" clId="{4144C0FF-4320-4AAE-8A78-EA90EA608A0E}" dt="2024-08-20T03:43:43.018" v="495" actId="478"/>
          <ac:spMkLst>
            <pc:docMk/>
            <pc:sldMk cId="2152712527" sldId="363"/>
            <ac:spMk id="27" creationId="{58552BB2-2387-4A2C-8668-B6633FE46EE4}"/>
          </ac:spMkLst>
        </pc:spChg>
        <pc:spChg chg="mod">
          <ac:chgData name="Jaime Lopez Rivas" userId="062ddc129723d330" providerId="LiveId" clId="{4144C0FF-4320-4AAE-8A78-EA90EA608A0E}" dt="2024-08-20T04:01:26.519" v="626" actId="20577"/>
          <ac:spMkLst>
            <pc:docMk/>
            <pc:sldMk cId="2152712527" sldId="363"/>
            <ac:spMk id="50" creationId="{9726F8A6-61E7-497C-B12F-6E9E2C0564C8}"/>
          </ac:spMkLst>
        </pc:spChg>
        <pc:spChg chg="mod">
          <ac:chgData name="Jaime Lopez Rivas" userId="062ddc129723d330" providerId="LiveId" clId="{4144C0FF-4320-4AAE-8A78-EA90EA608A0E}" dt="2024-08-20T04:01:14.995" v="615"/>
          <ac:spMkLst>
            <pc:docMk/>
            <pc:sldMk cId="2152712527" sldId="363"/>
            <ac:spMk id="51" creationId="{9EF76BD2-EB69-4D45-9701-8A82B812A6E0}"/>
          </ac:spMkLst>
        </pc:spChg>
        <pc:picChg chg="mod">
          <ac:chgData name="Jaime Lopez Rivas" userId="062ddc129723d330" providerId="LiveId" clId="{4144C0FF-4320-4AAE-8A78-EA90EA608A0E}" dt="2024-08-20T03:30:23.960" v="302" actId="14826"/>
          <ac:picMkLst>
            <pc:docMk/>
            <pc:sldMk cId="2152712527" sldId="363"/>
            <ac:picMk id="7" creationId="{32F765DF-EED6-463B-813A-9D13C1F8490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062ddc129723d330/AAO/Proyectos/Grafico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062ddc129723d330/AAO/Proyectos/Grafico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062ddc129723d330/AAO/Proyectos/Congreso%20Fertiquim%202024/Grafico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062ddc129723d330/AAO/Proyectos/Grafico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062ddc129723d330/AAO/Proyectos/Grafico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062ddc129723d330/AAO/Proyectos/Congreso%20Fertiquim%202024/Grafico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062ddc129723d330/AAO/Proyectos/Grafico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d.docs.live.net/062ddc129723d330/AAO/Proyectos/Congreso%20Fertiquim%202024/Grafico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062ddc129723d330/AAO/Proyectos/Congreso%20Fertiquim%202024/Graficos.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'Datos 04'!$D$5</c:f>
              <c:strCache>
                <c:ptCount val="1"/>
                <c:pt idx="0">
                  <c:v>2023</c:v>
                </c:pt>
              </c:strCache>
            </c:strRef>
          </c:tx>
          <c:spPr>
            <a:solidFill>
              <a:schemeClr val="accent1"/>
            </a:solidFill>
            <a:ln>
              <a:noFill/>
            </a:ln>
            <a:effectLst/>
          </c:spPr>
          <c:invertIfNegative val="0"/>
          <c:cat>
            <c:multiLvlStrRef>
              <c:f>'Datos 04'!$B$6:$C$12</c:f>
              <c:multiLvlStrCache>
                <c:ptCount val="7"/>
                <c:lvl>
                  <c:pt idx="0">
                    <c:v>Estados Unidos</c:v>
                  </c:pt>
                  <c:pt idx="1">
                    <c:v>China</c:v>
                  </c:pt>
                  <c:pt idx="2">
                    <c:v>Brasil</c:v>
                  </c:pt>
                  <c:pt idx="3">
                    <c:v>México</c:v>
                  </c:pt>
                  <c:pt idx="4">
                    <c:v>Corea del Sur</c:v>
                  </c:pt>
                  <c:pt idx="5">
                    <c:v>Australia</c:v>
                  </c:pt>
                  <c:pt idx="6">
                    <c:v>España</c:v>
                  </c:pt>
                </c:lvl>
                <c:lvl>
                  <c:pt idx="0">
                    <c:v>1</c:v>
                  </c:pt>
                  <c:pt idx="1">
                    <c:v>2</c:v>
                  </c:pt>
                  <c:pt idx="2">
                    <c:v>9</c:v>
                  </c:pt>
                  <c:pt idx="3">
                    <c:v>12</c:v>
                  </c:pt>
                  <c:pt idx="4">
                    <c:v>13</c:v>
                  </c:pt>
                  <c:pt idx="5">
                    <c:v>14</c:v>
                  </c:pt>
                  <c:pt idx="6">
                    <c:v>15</c:v>
                  </c:pt>
                </c:lvl>
              </c:multiLvlStrCache>
            </c:multiLvlStrRef>
          </c:cat>
          <c:val>
            <c:numRef>
              <c:f>'Datos 04'!$D$6:$D$12</c:f>
              <c:numCache>
                <c:formatCode>#,##0.00</c:formatCode>
                <c:ptCount val="7"/>
                <c:pt idx="0">
                  <c:v>26.95</c:v>
                </c:pt>
                <c:pt idx="1">
                  <c:v>17.7</c:v>
                </c:pt>
                <c:pt idx="2">
                  <c:v>2.13</c:v>
                </c:pt>
                <c:pt idx="3">
                  <c:v>1.81</c:v>
                </c:pt>
                <c:pt idx="4">
                  <c:v>1.71</c:v>
                </c:pt>
                <c:pt idx="5">
                  <c:v>1.69</c:v>
                </c:pt>
                <c:pt idx="6">
                  <c:v>1.58</c:v>
                </c:pt>
              </c:numCache>
            </c:numRef>
          </c:val>
          <c:extLst>
            <c:ext xmlns:c16="http://schemas.microsoft.com/office/drawing/2014/chart" uri="{C3380CC4-5D6E-409C-BE32-E72D297353CC}">
              <c16:uniqueId val="{00000000-D936-464C-A9A2-12FF27ED43B7}"/>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'Datos 01'!$D$5</c:f>
              <c:strCache>
                <c:ptCount val="1"/>
                <c:pt idx="0">
                  <c:v>2022</c:v>
                </c:pt>
              </c:strCache>
            </c:strRef>
          </c:tx>
          <c:spPr>
            <a:solidFill>
              <a:schemeClr val="accent6"/>
            </a:solidFill>
            <a:ln>
              <a:noFill/>
            </a:ln>
            <a:effectLst/>
          </c:spPr>
          <c:invertIfNegative val="0"/>
          <c:cat>
            <c:multiLvlStrRef>
              <c:f>'Datos 01'!$B$6:$C$15</c:f>
              <c:multiLvlStrCache>
                <c:ptCount val="10"/>
                <c:lvl>
                  <c:pt idx="0">
                    <c:v>Estados Unidos</c:v>
                  </c:pt>
                  <c:pt idx="1">
                    <c:v>China</c:v>
                  </c:pt>
                  <c:pt idx="2">
                    <c:v>Singapur</c:v>
                  </c:pt>
                  <c:pt idx="3">
                    <c:v>Hong Kong</c:v>
                  </c:pt>
                  <c:pt idx="4">
                    <c:v>Brasil</c:v>
                  </c:pt>
                  <c:pt idx="5">
                    <c:v>Canadá</c:v>
                  </c:pt>
                  <c:pt idx="6">
                    <c:v>Francia</c:v>
                  </c:pt>
                  <c:pt idx="7">
                    <c:v>Alemania</c:v>
                  </c:pt>
                  <c:pt idx="8">
                    <c:v>México</c:v>
                  </c:pt>
                  <c:pt idx="9">
                    <c:v>España</c:v>
                  </c:pt>
                </c:lvl>
                <c:lvl>
                  <c:pt idx="0">
                    <c:v>1</c:v>
                  </c:pt>
                  <c:pt idx="1">
                    <c:v>2</c:v>
                  </c:pt>
                  <c:pt idx="2">
                    <c:v>3</c:v>
                  </c:pt>
                  <c:pt idx="3">
                    <c:v>4</c:v>
                  </c:pt>
                  <c:pt idx="4">
                    <c:v>5</c:v>
                  </c:pt>
                  <c:pt idx="5">
                    <c:v>6</c:v>
                  </c:pt>
                  <c:pt idx="6">
                    <c:v>7</c:v>
                  </c:pt>
                  <c:pt idx="7">
                    <c:v>8</c:v>
                  </c:pt>
                  <c:pt idx="8">
                    <c:v>9</c:v>
                  </c:pt>
                  <c:pt idx="9">
                    <c:v>10</c:v>
                  </c:pt>
                </c:lvl>
              </c:multiLvlStrCache>
            </c:multiLvlStrRef>
          </c:cat>
          <c:val>
            <c:numRef>
              <c:f>'Datos 01'!$D$6:$D$15</c:f>
              <c:numCache>
                <c:formatCode>General</c:formatCode>
                <c:ptCount val="10"/>
                <c:pt idx="0">
                  <c:v>332</c:v>
                </c:pt>
                <c:pt idx="1">
                  <c:v>189</c:v>
                </c:pt>
                <c:pt idx="2">
                  <c:v>141</c:v>
                </c:pt>
                <c:pt idx="3">
                  <c:v>110</c:v>
                </c:pt>
                <c:pt idx="4">
                  <c:v>73</c:v>
                </c:pt>
                <c:pt idx="5">
                  <c:v>46</c:v>
                </c:pt>
                <c:pt idx="6">
                  <c:v>76</c:v>
                </c:pt>
                <c:pt idx="7">
                  <c:v>27</c:v>
                </c:pt>
                <c:pt idx="8">
                  <c:v>36</c:v>
                </c:pt>
                <c:pt idx="9">
                  <c:v>45</c:v>
                </c:pt>
              </c:numCache>
            </c:numRef>
          </c:val>
          <c:extLst>
            <c:ext xmlns:c16="http://schemas.microsoft.com/office/drawing/2014/chart" uri="{C3380CC4-5D6E-409C-BE32-E72D297353CC}">
              <c16:uniqueId val="{00000000-644E-451A-86C7-2A470FB101D4}"/>
            </c:ext>
          </c:extLst>
        </c:ser>
        <c:ser>
          <c:idx val="1"/>
          <c:order val="1"/>
          <c:tx>
            <c:strRef>
              <c:f>'Datos 01'!$E$5</c:f>
              <c:strCache>
                <c:ptCount val="1"/>
                <c:pt idx="0">
                  <c:v>2023</c:v>
                </c:pt>
              </c:strCache>
            </c:strRef>
          </c:tx>
          <c:spPr>
            <a:solidFill>
              <a:schemeClr val="accent5"/>
            </a:solidFill>
            <a:ln>
              <a:noFill/>
            </a:ln>
            <a:effectLst/>
          </c:spPr>
          <c:invertIfNegative val="0"/>
          <c:cat>
            <c:multiLvlStrRef>
              <c:f>'Datos 01'!$B$6:$C$15</c:f>
              <c:multiLvlStrCache>
                <c:ptCount val="10"/>
                <c:lvl>
                  <c:pt idx="0">
                    <c:v>Estados Unidos</c:v>
                  </c:pt>
                  <c:pt idx="1">
                    <c:v>China</c:v>
                  </c:pt>
                  <c:pt idx="2">
                    <c:v>Singapur</c:v>
                  </c:pt>
                  <c:pt idx="3">
                    <c:v>Hong Kong</c:v>
                  </c:pt>
                  <c:pt idx="4">
                    <c:v>Brasil</c:v>
                  </c:pt>
                  <c:pt idx="5">
                    <c:v>Canadá</c:v>
                  </c:pt>
                  <c:pt idx="6">
                    <c:v>Francia</c:v>
                  </c:pt>
                  <c:pt idx="7">
                    <c:v>Alemania</c:v>
                  </c:pt>
                  <c:pt idx="8">
                    <c:v>México</c:v>
                  </c:pt>
                  <c:pt idx="9">
                    <c:v>España</c:v>
                  </c:pt>
                </c:lvl>
                <c:lvl>
                  <c:pt idx="0">
                    <c:v>1</c:v>
                  </c:pt>
                  <c:pt idx="1">
                    <c:v>2</c:v>
                  </c:pt>
                  <c:pt idx="2">
                    <c:v>3</c:v>
                  </c:pt>
                  <c:pt idx="3">
                    <c:v>4</c:v>
                  </c:pt>
                  <c:pt idx="4">
                    <c:v>5</c:v>
                  </c:pt>
                  <c:pt idx="5">
                    <c:v>6</c:v>
                  </c:pt>
                  <c:pt idx="6">
                    <c:v>7</c:v>
                  </c:pt>
                  <c:pt idx="7">
                    <c:v>8</c:v>
                  </c:pt>
                  <c:pt idx="8">
                    <c:v>9</c:v>
                  </c:pt>
                  <c:pt idx="9">
                    <c:v>10</c:v>
                  </c:pt>
                </c:lvl>
              </c:multiLvlStrCache>
            </c:multiLvlStrRef>
          </c:cat>
          <c:val>
            <c:numRef>
              <c:f>'Datos 01'!$E$6:$E$15</c:f>
              <c:numCache>
                <c:formatCode>General</c:formatCode>
                <c:ptCount val="10"/>
                <c:pt idx="0">
                  <c:v>311</c:v>
                </c:pt>
                <c:pt idx="1">
                  <c:v>163</c:v>
                </c:pt>
                <c:pt idx="2">
                  <c:v>160</c:v>
                </c:pt>
                <c:pt idx="3">
                  <c:v>113</c:v>
                </c:pt>
                <c:pt idx="4">
                  <c:v>66</c:v>
                </c:pt>
                <c:pt idx="5">
                  <c:v>50</c:v>
                </c:pt>
                <c:pt idx="6">
                  <c:v>42</c:v>
                </c:pt>
                <c:pt idx="7">
                  <c:v>37</c:v>
                </c:pt>
                <c:pt idx="8">
                  <c:v>36</c:v>
                </c:pt>
                <c:pt idx="9">
                  <c:v>36</c:v>
                </c:pt>
              </c:numCache>
            </c:numRef>
          </c:val>
          <c:extLst>
            <c:ext xmlns:c16="http://schemas.microsoft.com/office/drawing/2014/chart" uri="{C3380CC4-5D6E-409C-BE32-E72D297353CC}">
              <c16:uniqueId val="{00000001-644E-451A-86C7-2A470FB101D4}"/>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a:t>IED Mexico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barChart>
        <c:barDir val="col"/>
        <c:grouping val="clustered"/>
        <c:varyColors val="0"/>
        <c:ser>
          <c:idx val="0"/>
          <c:order val="0"/>
          <c:tx>
            <c:strRef>
              <c:f>'Datos 01 BIS'!$C$5</c:f>
              <c:strCache>
                <c:ptCount val="1"/>
                <c:pt idx="0">
                  <c:v>MDD</c:v>
                </c:pt>
              </c:strCache>
            </c:strRef>
          </c:tx>
          <c:spPr>
            <a:solidFill>
              <a:schemeClr val="accent1"/>
            </a:solidFill>
            <a:ln>
              <a:noFill/>
            </a:ln>
            <a:effectLst/>
          </c:spPr>
          <c:invertIfNegative val="0"/>
          <c:cat>
            <c:strRef>
              <c:f>'Datos 01 BIS'!$B$6:$B$9</c:f>
              <c:strCache>
                <c:ptCount val="4"/>
                <c:pt idx="0">
                  <c:v>2021</c:v>
                </c:pt>
                <c:pt idx="1">
                  <c:v>2022</c:v>
                </c:pt>
                <c:pt idx="2">
                  <c:v>2023</c:v>
                </c:pt>
                <c:pt idx="3">
                  <c:v>Junio 2024</c:v>
                </c:pt>
              </c:strCache>
            </c:strRef>
          </c:cat>
          <c:val>
            <c:numRef>
              <c:f>'Datos 01 BIS'!$C$6:$C$9</c:f>
              <c:numCache>
                <c:formatCode>#,##0</c:formatCode>
                <c:ptCount val="4"/>
                <c:pt idx="0">
                  <c:v>33486</c:v>
                </c:pt>
                <c:pt idx="1">
                  <c:v>36316</c:v>
                </c:pt>
                <c:pt idx="2">
                  <c:v>36280</c:v>
                </c:pt>
                <c:pt idx="3">
                  <c:v>31096</c:v>
                </c:pt>
              </c:numCache>
            </c:numRef>
          </c:val>
          <c:extLst>
            <c:ext xmlns:c16="http://schemas.microsoft.com/office/drawing/2014/chart" uri="{C3380CC4-5D6E-409C-BE32-E72D297353CC}">
              <c16:uniqueId val="{00000000-14CE-4E87-B248-C6751C63D356}"/>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'Datos 02'!$D$5</c:f>
              <c:strCache>
                <c:ptCount val="1"/>
                <c:pt idx="0">
                  <c:v>2023</c:v>
                </c:pt>
              </c:strCache>
            </c:strRef>
          </c:tx>
          <c:spPr>
            <a:solidFill>
              <a:schemeClr val="accent1"/>
            </a:solidFill>
            <a:ln>
              <a:noFill/>
            </a:ln>
            <a:effectLst/>
          </c:spPr>
          <c:invertIfNegative val="0"/>
          <c:cat>
            <c:multiLvlStrRef>
              <c:f>'Datos 02'!$B$6:$C$12</c:f>
              <c:multiLvlStrCache>
                <c:ptCount val="7"/>
                <c:lvl>
                  <c:pt idx="0">
                    <c:v>México</c:v>
                  </c:pt>
                  <c:pt idx="1">
                    <c:v>Brasil</c:v>
                  </c:pt>
                  <c:pt idx="2">
                    <c:v>Otros</c:v>
                  </c:pt>
                  <c:pt idx="3">
                    <c:v>Chile</c:v>
                  </c:pt>
                  <c:pt idx="4">
                    <c:v>Argentina</c:v>
                  </c:pt>
                  <c:pt idx="5">
                    <c:v>Peru</c:v>
                  </c:pt>
                  <c:pt idx="6">
                    <c:v>Colombia</c:v>
                  </c:pt>
                </c:lvl>
                <c:lvl>
                  <c:pt idx="0">
                    <c:v>1</c:v>
                  </c:pt>
                  <c:pt idx="1">
                    <c:v>2</c:v>
                  </c:pt>
                  <c:pt idx="2">
                    <c:v>3</c:v>
                  </c:pt>
                  <c:pt idx="3">
                    <c:v>4</c:v>
                  </c:pt>
                  <c:pt idx="4">
                    <c:v>5</c:v>
                  </c:pt>
                  <c:pt idx="5">
                    <c:v>6</c:v>
                  </c:pt>
                  <c:pt idx="6">
                    <c:v>7</c:v>
                  </c:pt>
                </c:lvl>
              </c:multiLvlStrCache>
            </c:multiLvlStrRef>
          </c:cat>
          <c:val>
            <c:numRef>
              <c:f>'Datos 02'!$D$6:$D$12</c:f>
              <c:numCache>
                <c:formatCode>#,##0</c:formatCode>
                <c:ptCount val="7"/>
                <c:pt idx="0">
                  <c:v>593012</c:v>
                </c:pt>
                <c:pt idx="1">
                  <c:v>339696</c:v>
                </c:pt>
                <c:pt idx="2">
                  <c:v>181820</c:v>
                </c:pt>
                <c:pt idx="3">
                  <c:v>94937</c:v>
                </c:pt>
                <c:pt idx="4">
                  <c:v>66787</c:v>
                </c:pt>
                <c:pt idx="5">
                  <c:v>60756</c:v>
                </c:pt>
                <c:pt idx="6">
                  <c:v>49545</c:v>
                </c:pt>
              </c:numCache>
            </c:numRef>
          </c:val>
          <c:extLst>
            <c:ext xmlns:c16="http://schemas.microsoft.com/office/drawing/2014/chart" uri="{C3380CC4-5D6E-409C-BE32-E72D297353CC}">
              <c16:uniqueId val="{00000000-2C1A-47E6-98A1-417A22B80B72}"/>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'Datos 03'!$D$5</c:f>
              <c:strCache>
                <c:ptCount val="1"/>
                <c:pt idx="0">
                  <c:v>2024</c:v>
                </c:pt>
              </c:strCache>
            </c:strRef>
          </c:tx>
          <c:spPr>
            <a:solidFill>
              <a:schemeClr val="accent1"/>
            </a:solidFill>
            <a:ln>
              <a:noFill/>
            </a:ln>
            <a:effectLst/>
          </c:spPr>
          <c:invertIfNegative val="0"/>
          <c:cat>
            <c:multiLvlStrRef>
              <c:f>'Datos 03'!$B$6:$C$19</c:f>
              <c:multiLvlStrCache>
                <c:ptCount val="14"/>
                <c:lvl>
                  <c:pt idx="0">
                    <c:v>India</c:v>
                  </c:pt>
                  <c:pt idx="1">
                    <c:v>China</c:v>
                  </c:pt>
                  <c:pt idx="2">
                    <c:v>Rusia</c:v>
                  </c:pt>
                  <c:pt idx="3">
                    <c:v>Estados Unidos</c:v>
                  </c:pt>
                  <c:pt idx="4">
                    <c:v>Mexico</c:v>
                  </c:pt>
                  <c:pt idx="5">
                    <c:v>Brasil</c:v>
                  </c:pt>
                  <c:pt idx="6">
                    <c:v>Arabia Saudita</c:v>
                  </c:pt>
                  <c:pt idx="7">
                    <c:v>Canada</c:v>
                  </c:pt>
                  <c:pt idx="8">
                    <c:v>Francia</c:v>
                  </c:pt>
                  <c:pt idx="9">
                    <c:v>Sudafrica</c:v>
                  </c:pt>
                  <c:pt idx="10">
                    <c:v>Reino Unido</c:v>
                  </c:pt>
                  <c:pt idx="11">
                    <c:v>Italia</c:v>
                  </c:pt>
                  <c:pt idx="12">
                    <c:v>Japon</c:v>
                  </c:pt>
                  <c:pt idx="13">
                    <c:v>Alemania</c:v>
                  </c:pt>
                </c:lvl>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lvl>
              </c:multiLvlStrCache>
            </c:multiLvlStrRef>
          </c:cat>
          <c:val>
            <c:numRef>
              <c:f>'Datos 03'!$D$6:$D$19</c:f>
              <c:numCache>
                <c:formatCode>0.0%</c:formatCode>
                <c:ptCount val="14"/>
                <c:pt idx="0">
                  <c:v>7.0000000000000007E-2</c:v>
                </c:pt>
                <c:pt idx="1">
                  <c:v>0.05</c:v>
                </c:pt>
                <c:pt idx="2">
                  <c:v>3.2000000000000001E-2</c:v>
                </c:pt>
                <c:pt idx="3">
                  <c:v>2.5999999999999999E-2</c:v>
                </c:pt>
                <c:pt idx="4">
                  <c:v>2.1999999999999999E-2</c:v>
                </c:pt>
                <c:pt idx="5">
                  <c:v>2.1000000000000001E-2</c:v>
                </c:pt>
                <c:pt idx="6">
                  <c:v>1.7000000000000001E-2</c:v>
                </c:pt>
                <c:pt idx="7">
                  <c:v>1.2999999999999999E-2</c:v>
                </c:pt>
                <c:pt idx="8">
                  <c:v>8.9999999999999993E-3</c:v>
                </c:pt>
                <c:pt idx="9">
                  <c:v>8.9999999999999993E-3</c:v>
                </c:pt>
                <c:pt idx="10">
                  <c:v>7.0000000000000001E-3</c:v>
                </c:pt>
                <c:pt idx="11">
                  <c:v>7.0000000000000001E-3</c:v>
                </c:pt>
                <c:pt idx="12">
                  <c:v>7.0000000000000001E-3</c:v>
                </c:pt>
                <c:pt idx="13">
                  <c:v>2E-3</c:v>
                </c:pt>
              </c:numCache>
            </c:numRef>
          </c:val>
          <c:extLst>
            <c:ext xmlns:c16="http://schemas.microsoft.com/office/drawing/2014/chart" uri="{C3380CC4-5D6E-409C-BE32-E72D297353CC}">
              <c16:uniqueId val="{00000000-2037-48A2-BE3F-A397F3266094}"/>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22787751476504"/>
          <c:y val="8.1940504610013384E-2"/>
          <c:w val="0.8776610070867582"/>
          <c:h val="0.65427043674896634"/>
        </c:manualLayout>
      </c:layout>
      <c:barChart>
        <c:barDir val="col"/>
        <c:grouping val="clustered"/>
        <c:varyColors val="0"/>
        <c:ser>
          <c:idx val="0"/>
          <c:order val="0"/>
          <c:tx>
            <c:strRef>
              <c:f>'Datos 06'!$C$5</c:f>
              <c:strCache>
                <c:ptCount val="1"/>
                <c:pt idx="0">
                  <c:v>MDD</c:v>
                </c:pt>
              </c:strCache>
            </c:strRef>
          </c:tx>
          <c:spPr>
            <a:solidFill>
              <a:schemeClr val="accent1"/>
            </a:solidFill>
            <a:ln>
              <a:noFill/>
            </a:ln>
            <a:effectLst/>
          </c:spPr>
          <c:invertIfNegative val="0"/>
          <c:cat>
            <c:strRef>
              <c:f>'Datos 06'!$B$6:$B$13</c:f>
              <c:strCache>
                <c:ptCount val="8"/>
                <c:pt idx="0">
                  <c:v>Estados Unidos</c:v>
                </c:pt>
                <c:pt idx="1">
                  <c:v>China</c:v>
                </c:pt>
                <c:pt idx="2">
                  <c:v>México</c:v>
                </c:pt>
                <c:pt idx="3">
                  <c:v>Japón</c:v>
                </c:pt>
                <c:pt idx="4">
                  <c:v>Reino Unido</c:v>
                </c:pt>
                <c:pt idx="5">
                  <c:v>Alemania</c:v>
                </c:pt>
                <c:pt idx="6">
                  <c:v>Corea del Sur</c:v>
                </c:pt>
                <c:pt idx="7">
                  <c:v>Otros</c:v>
                </c:pt>
              </c:strCache>
            </c:strRef>
          </c:cat>
          <c:val>
            <c:numRef>
              <c:f>'Datos 06'!$C$6:$C$13</c:f>
              <c:numCache>
                <c:formatCode>#,##0</c:formatCode>
                <c:ptCount val="8"/>
                <c:pt idx="0">
                  <c:v>173367</c:v>
                </c:pt>
                <c:pt idx="1">
                  <c:v>19969</c:v>
                </c:pt>
                <c:pt idx="2">
                  <c:v>9826</c:v>
                </c:pt>
                <c:pt idx="3">
                  <c:v>6748</c:v>
                </c:pt>
                <c:pt idx="4">
                  <c:v>6070</c:v>
                </c:pt>
                <c:pt idx="5" formatCode="#,##0.00">
                  <c:v>5435</c:v>
                </c:pt>
                <c:pt idx="6" formatCode="#,##0.00">
                  <c:v>4465</c:v>
                </c:pt>
                <c:pt idx="7">
                  <c:v>46165</c:v>
                </c:pt>
              </c:numCache>
            </c:numRef>
          </c:val>
          <c:extLst>
            <c:ext xmlns:c16="http://schemas.microsoft.com/office/drawing/2014/chart" uri="{C3380CC4-5D6E-409C-BE32-E72D297353CC}">
              <c16:uniqueId val="{00000000-0717-4751-8C07-B3836C64A23E}"/>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'Datos 07'!$C$6</c:f>
              <c:strCache>
                <c:ptCount val="1"/>
                <c:pt idx="0">
                  <c:v>Hombres</c:v>
                </c:pt>
              </c:strCache>
            </c:strRef>
          </c:tx>
          <c:spPr>
            <a:solidFill>
              <a:schemeClr val="accent1">
                <a:tint val="77000"/>
              </a:schemeClr>
            </a:solidFill>
            <a:ln>
              <a:noFill/>
            </a:ln>
            <a:effectLst/>
          </c:spPr>
          <c:invertIfNegative val="0"/>
          <c:cat>
            <c:strRef>
              <c:f>'Datos 07'!$D$5:$E$5</c:f>
              <c:strCache>
                <c:ptCount val="2"/>
                <c:pt idx="0">
                  <c:v>Mayores de 45 años</c:v>
                </c:pt>
                <c:pt idx="1">
                  <c:v>Entre 18 y hasta 44 años</c:v>
                </c:pt>
              </c:strCache>
            </c:strRef>
          </c:cat>
          <c:val>
            <c:numRef>
              <c:f>'Datos 07'!$D$6:$E$6</c:f>
              <c:numCache>
                <c:formatCode>#,##0</c:formatCode>
                <c:ptCount val="2"/>
                <c:pt idx="0">
                  <c:v>16320072.5856</c:v>
                </c:pt>
                <c:pt idx="1">
                  <c:v>6346694.8944000006</c:v>
                </c:pt>
              </c:numCache>
            </c:numRef>
          </c:val>
          <c:extLst>
            <c:ext xmlns:c16="http://schemas.microsoft.com/office/drawing/2014/chart" uri="{C3380CC4-5D6E-409C-BE32-E72D297353CC}">
              <c16:uniqueId val="{00000000-A9AA-47EE-A72B-F4DD07EF2065}"/>
            </c:ext>
          </c:extLst>
        </c:ser>
        <c:ser>
          <c:idx val="1"/>
          <c:order val="1"/>
          <c:tx>
            <c:strRef>
              <c:f>'Datos 07'!$C$7</c:f>
              <c:strCache>
                <c:ptCount val="1"/>
                <c:pt idx="0">
                  <c:v>Mujeres</c:v>
                </c:pt>
              </c:strCache>
            </c:strRef>
          </c:tx>
          <c:spPr>
            <a:solidFill>
              <a:schemeClr val="accent1">
                <a:shade val="76000"/>
              </a:schemeClr>
            </a:solidFill>
            <a:ln>
              <a:noFill/>
            </a:ln>
            <a:effectLst/>
          </c:spPr>
          <c:invertIfNegative val="0"/>
          <c:cat>
            <c:strRef>
              <c:f>'Datos 07'!$D$5:$E$5</c:f>
              <c:strCache>
                <c:ptCount val="2"/>
                <c:pt idx="0">
                  <c:v>Mayores de 45 años</c:v>
                </c:pt>
                <c:pt idx="1">
                  <c:v>Entre 18 y hasta 44 años</c:v>
                </c:pt>
              </c:strCache>
            </c:strRef>
          </c:cat>
          <c:val>
            <c:numRef>
              <c:f>'Datos 07'!$D$7:$E$7</c:f>
              <c:numCache>
                <c:formatCode>#,##0</c:formatCode>
                <c:ptCount val="2"/>
                <c:pt idx="0">
                  <c:v>3108585.2544000004</c:v>
                </c:pt>
                <c:pt idx="1">
                  <c:v>1208894.2656000003</c:v>
                </c:pt>
              </c:numCache>
            </c:numRef>
          </c:val>
          <c:extLst>
            <c:ext xmlns:c16="http://schemas.microsoft.com/office/drawing/2014/chart" uri="{C3380CC4-5D6E-409C-BE32-E72D297353CC}">
              <c16:uniqueId val="{00000001-A9AA-47EE-A72B-F4DD07EF2065}"/>
            </c:ext>
          </c:extLst>
        </c:ser>
        <c:dLbls>
          <c:showLegendKey val="0"/>
          <c:showVal val="0"/>
          <c:showCatName val="0"/>
          <c:showSerName val="0"/>
          <c:showPercent val="0"/>
          <c:showBubbleSize val="0"/>
        </c:dLbls>
        <c:gapWidth val="219"/>
        <c:overlap val="100"/>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'Datos 08'!$C$5</c:f>
              <c:strCache>
                <c:ptCount val="1"/>
                <c:pt idx="0">
                  <c:v>%</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'Datos 08'!$B$6:$B$10</c:f>
              <c:numCache>
                <c:formatCode>mmm\-yy</c:formatCode>
                <c:ptCount val="5"/>
                <c:pt idx="0">
                  <c:v>43435</c:v>
                </c:pt>
                <c:pt idx="1">
                  <c:v>43891</c:v>
                </c:pt>
                <c:pt idx="2">
                  <c:v>44440</c:v>
                </c:pt>
                <c:pt idx="3">
                  <c:v>44713</c:v>
                </c:pt>
                <c:pt idx="4">
                  <c:v>45261</c:v>
                </c:pt>
              </c:numCache>
            </c:numRef>
          </c:cat>
          <c:val>
            <c:numRef>
              <c:f>'Datos 08'!$C$6:$C$10</c:f>
              <c:numCache>
                <c:formatCode>0.00%</c:formatCode>
                <c:ptCount val="5"/>
                <c:pt idx="0">
                  <c:v>0.73699999999999999</c:v>
                </c:pt>
                <c:pt idx="1">
                  <c:v>0.73399999999999999</c:v>
                </c:pt>
                <c:pt idx="2">
                  <c:v>0.64500000000000002</c:v>
                </c:pt>
                <c:pt idx="3">
                  <c:v>0.67400000000000004</c:v>
                </c:pt>
                <c:pt idx="4">
                  <c:v>0.59099999999999997</c:v>
                </c:pt>
              </c:numCache>
            </c:numRef>
          </c:val>
          <c:smooth val="0"/>
          <c:extLst>
            <c:ext xmlns:c16="http://schemas.microsoft.com/office/drawing/2014/chart" uri="{C3380CC4-5D6E-409C-BE32-E72D297353CC}">
              <c16:uniqueId val="{00000000-84BB-43CD-9B29-0E708C3F0D89}"/>
            </c:ext>
          </c:extLst>
        </c:ser>
        <c:dLbls>
          <c:showLegendKey val="0"/>
          <c:showVal val="0"/>
          <c:showCatName val="0"/>
          <c:showSerName val="0"/>
          <c:showPercent val="0"/>
          <c:showBubbleSize val="0"/>
        </c:dLbls>
        <c:marker val="1"/>
        <c:smooth val="0"/>
        <c:axId val="409812320"/>
        <c:axId val="409791200"/>
      </c:lineChart>
      <c:dateAx>
        <c:axId val="40981232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Offset val="100"/>
        <c:baseTimeUnit val="months"/>
      </c:date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'Datos 10'!$C$5</c:f>
              <c:strCache>
                <c:ptCount val="1"/>
                <c:pt idx="0">
                  <c:v>Elementos</c:v>
                </c:pt>
              </c:strCache>
            </c:strRef>
          </c:tx>
          <c:spPr>
            <a:solidFill>
              <a:schemeClr val="accent1"/>
            </a:solidFill>
            <a:ln>
              <a:noFill/>
            </a:ln>
            <a:effectLst/>
          </c:spPr>
          <c:invertIfNegative val="0"/>
          <c:cat>
            <c:strRef>
              <c:f>'Datos 10'!$B$6:$B$8</c:f>
              <c:strCache>
                <c:ptCount val="3"/>
                <c:pt idx="0">
                  <c:v>2022</c:v>
                </c:pt>
                <c:pt idx="1">
                  <c:v>2023</c:v>
                </c:pt>
                <c:pt idx="2">
                  <c:v>Proyección 2024</c:v>
                </c:pt>
              </c:strCache>
            </c:strRef>
          </c:cat>
          <c:val>
            <c:numRef>
              <c:f>'Datos 10'!$C$6:$C$8</c:f>
              <c:numCache>
                <c:formatCode>#,##0</c:formatCode>
                <c:ptCount val="3"/>
                <c:pt idx="0">
                  <c:v>104207</c:v>
                </c:pt>
                <c:pt idx="1">
                  <c:v>126203</c:v>
                </c:pt>
                <c:pt idx="2">
                  <c:v>161000</c:v>
                </c:pt>
              </c:numCache>
            </c:numRef>
          </c:val>
          <c:extLst>
            <c:ext xmlns:c16="http://schemas.microsoft.com/office/drawing/2014/chart" uri="{C3380CC4-5D6E-409C-BE32-E72D297353CC}">
              <c16:uniqueId val="{00000000-2A65-4543-93BB-61547B437CEA}"/>
            </c:ext>
          </c:extLst>
        </c:ser>
        <c:dLbls>
          <c:showLegendKey val="0"/>
          <c:showVal val="0"/>
          <c:showCatName val="0"/>
          <c:showSerName val="0"/>
          <c:showPercent val="0"/>
          <c:showBubbleSize val="0"/>
        </c:dLbls>
        <c:gapWidth val="219"/>
        <c:overlap val="-27"/>
        <c:axId val="409812320"/>
        <c:axId val="409791200"/>
      </c:barChart>
      <c:catAx>
        <c:axId val="4098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791200"/>
        <c:crosses val="autoZero"/>
        <c:auto val="1"/>
        <c:lblAlgn val="ctr"/>
        <c:lblOffset val="100"/>
        <c:noMultiLvlLbl val="0"/>
      </c:catAx>
      <c:valAx>
        <c:axId val="409791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409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1">
  <a:schemeClr val="accent1"/>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3031A82-4A00-4794-A488-59AC186D7CFB}"/>
              </a:ext>
            </a:extLst>
          </p:cNvPr>
          <p:cNvSpPr>
            <a:spLocks noGrp="1"/>
          </p:cNvSpPr>
          <p:nvPr>
            <p:ph type="hdr" sz="quarter"/>
          </p:nvPr>
        </p:nvSpPr>
        <p:spPr>
          <a:xfrm>
            <a:off x="0" y="1"/>
            <a:ext cx="3169920" cy="619363"/>
          </a:xfrm>
          <a:prstGeom prst="rect">
            <a:avLst/>
          </a:prstGeom>
        </p:spPr>
        <p:txBody>
          <a:bodyPr vert="horz" lIns="96661" tIns="48331" rIns="96661" bIns="48331" rtlCol="0"/>
          <a:lstStyle>
            <a:lvl1pPr algn="l">
              <a:defRPr sz="1300"/>
            </a:lvl1pPr>
          </a:lstStyle>
          <a:p>
            <a:pPr rtl="0"/>
            <a:endParaRPr lang="es-MX"/>
          </a:p>
        </p:txBody>
      </p:sp>
      <p:sp>
        <p:nvSpPr>
          <p:cNvPr id="3" name="Marcador de fecha 2">
            <a:extLst>
              <a:ext uri="{FF2B5EF4-FFF2-40B4-BE49-F238E27FC236}">
                <a16:creationId xmlns:a16="http://schemas.microsoft.com/office/drawing/2014/main" id="{81C85656-A361-4B32-99B1-66591145F7D2}"/>
              </a:ext>
            </a:extLst>
          </p:cNvPr>
          <p:cNvSpPr>
            <a:spLocks noGrp="1"/>
          </p:cNvSpPr>
          <p:nvPr>
            <p:ph type="dt" sz="quarter" idx="1"/>
          </p:nvPr>
        </p:nvSpPr>
        <p:spPr>
          <a:xfrm>
            <a:off x="4143587" y="1"/>
            <a:ext cx="3169920" cy="619363"/>
          </a:xfrm>
          <a:prstGeom prst="rect">
            <a:avLst/>
          </a:prstGeom>
        </p:spPr>
        <p:txBody>
          <a:bodyPr vert="horz" lIns="96661" tIns="48331" rIns="96661" bIns="48331" rtlCol="0"/>
          <a:lstStyle>
            <a:lvl1pPr algn="r">
              <a:defRPr sz="1300"/>
            </a:lvl1pPr>
          </a:lstStyle>
          <a:p>
            <a:pPr rtl="0"/>
            <a:fld id="{5EC52429-6E94-4A28-B224-1FBFD1FADCE1}" type="datetime1">
              <a:rPr lang="es-MX" smtClean="0"/>
              <a:t>23/08/2024</a:t>
            </a:fld>
            <a:endParaRPr lang="es-MX" dirty="0"/>
          </a:p>
        </p:txBody>
      </p:sp>
      <p:sp>
        <p:nvSpPr>
          <p:cNvPr id="4" name="Marcador de pie de página 3">
            <a:extLst>
              <a:ext uri="{FF2B5EF4-FFF2-40B4-BE49-F238E27FC236}">
                <a16:creationId xmlns:a16="http://schemas.microsoft.com/office/drawing/2014/main" id="{C51AFD4F-E871-421C-96C6-CCFAA872CB3C}"/>
              </a:ext>
            </a:extLst>
          </p:cNvPr>
          <p:cNvSpPr>
            <a:spLocks noGrp="1"/>
          </p:cNvSpPr>
          <p:nvPr>
            <p:ph type="ftr" sz="quarter" idx="2"/>
          </p:nvPr>
        </p:nvSpPr>
        <p:spPr>
          <a:xfrm>
            <a:off x="0" y="11725038"/>
            <a:ext cx="3169920" cy="619362"/>
          </a:xfrm>
          <a:prstGeom prst="rect">
            <a:avLst/>
          </a:prstGeom>
        </p:spPr>
        <p:txBody>
          <a:bodyPr vert="horz" lIns="96661" tIns="48331" rIns="96661" bIns="48331" rtlCol="0" anchor="b"/>
          <a:lstStyle>
            <a:lvl1pPr algn="l">
              <a:defRPr sz="1300"/>
            </a:lvl1pPr>
          </a:lstStyle>
          <a:p>
            <a:pPr rtl="0"/>
            <a:endParaRPr lang="es-MX"/>
          </a:p>
        </p:txBody>
      </p:sp>
      <p:sp>
        <p:nvSpPr>
          <p:cNvPr id="5" name="Marcador de número de diapositiva 4">
            <a:extLst>
              <a:ext uri="{FF2B5EF4-FFF2-40B4-BE49-F238E27FC236}">
                <a16:creationId xmlns:a16="http://schemas.microsoft.com/office/drawing/2014/main" id="{C0FE0EF6-A335-4727-9E75-458707395EEF}"/>
              </a:ext>
            </a:extLst>
          </p:cNvPr>
          <p:cNvSpPr>
            <a:spLocks noGrp="1"/>
          </p:cNvSpPr>
          <p:nvPr>
            <p:ph type="sldNum" sz="quarter" idx="3"/>
          </p:nvPr>
        </p:nvSpPr>
        <p:spPr>
          <a:xfrm>
            <a:off x="4143587" y="11725038"/>
            <a:ext cx="3169920" cy="619362"/>
          </a:xfrm>
          <a:prstGeom prst="rect">
            <a:avLst/>
          </a:prstGeom>
        </p:spPr>
        <p:txBody>
          <a:bodyPr vert="horz" lIns="96661" tIns="48331" rIns="96661" bIns="48331" rtlCol="0" anchor="b"/>
          <a:lstStyle>
            <a:lvl1pPr algn="r">
              <a:defRPr sz="1300"/>
            </a:lvl1pPr>
          </a:lstStyle>
          <a:p>
            <a:pPr rtl="0"/>
            <a:fld id="{DF7C8AB8-F519-4C44-A217-B2548CA6E52D}" type="slidenum">
              <a:rPr lang="es-MX" smtClean="0"/>
              <a:t>‹Nº›</a:t>
            </a:fld>
            <a:endParaRPr lang="es-MX"/>
          </a:p>
        </p:txBody>
      </p:sp>
    </p:spTree>
    <p:extLst>
      <p:ext uri="{BB962C8B-B14F-4D97-AF65-F5344CB8AC3E}">
        <p14:creationId xmlns:p14="http://schemas.microsoft.com/office/powerpoint/2010/main" val="28164095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3169920" cy="619363"/>
          </a:xfrm>
          <a:prstGeom prst="rect">
            <a:avLst/>
          </a:prstGeom>
        </p:spPr>
        <p:txBody>
          <a:bodyPr vert="horz" lIns="96661" tIns="48331" rIns="96661" bIns="48331" rtlCol="0"/>
          <a:lstStyle>
            <a:lvl1pPr algn="l">
              <a:defRPr sz="1300"/>
            </a:lvl1pPr>
          </a:lstStyle>
          <a:p>
            <a:pPr rtl="0"/>
            <a:endParaRPr lang="es-MX" noProof="0"/>
          </a:p>
        </p:txBody>
      </p:sp>
      <p:sp>
        <p:nvSpPr>
          <p:cNvPr id="3" name="Marcador de fecha 2"/>
          <p:cNvSpPr>
            <a:spLocks noGrp="1"/>
          </p:cNvSpPr>
          <p:nvPr>
            <p:ph type="dt" idx="1"/>
          </p:nvPr>
        </p:nvSpPr>
        <p:spPr>
          <a:xfrm>
            <a:off x="4143587" y="1"/>
            <a:ext cx="3169920" cy="619363"/>
          </a:xfrm>
          <a:prstGeom prst="rect">
            <a:avLst/>
          </a:prstGeom>
        </p:spPr>
        <p:txBody>
          <a:bodyPr vert="horz" lIns="96661" tIns="48331" rIns="96661" bIns="48331" rtlCol="0"/>
          <a:lstStyle>
            <a:lvl1pPr algn="r">
              <a:defRPr sz="1300"/>
            </a:lvl1pPr>
          </a:lstStyle>
          <a:p>
            <a:pPr rtl="0"/>
            <a:fld id="{0648DA65-BE8F-49FD-87D1-650FE205D8C1}" type="datetime1">
              <a:rPr lang="es-MX" noProof="0" smtClean="0"/>
              <a:t>23/08/2024</a:t>
            </a:fld>
            <a:endParaRPr lang="es-MX" noProof="0" dirty="0"/>
          </a:p>
        </p:txBody>
      </p:sp>
      <p:sp>
        <p:nvSpPr>
          <p:cNvPr id="4" name="Marcador de imagen de diapositiva 3"/>
          <p:cNvSpPr>
            <a:spLocks noGrp="1" noRot="1" noChangeAspect="1"/>
          </p:cNvSpPr>
          <p:nvPr>
            <p:ph type="sldImg" idx="2"/>
          </p:nvPr>
        </p:nvSpPr>
        <p:spPr>
          <a:xfrm>
            <a:off x="-44450" y="1543050"/>
            <a:ext cx="7404100" cy="4165600"/>
          </a:xfrm>
          <a:prstGeom prst="rect">
            <a:avLst/>
          </a:prstGeom>
          <a:noFill/>
          <a:ln w="12700">
            <a:solidFill>
              <a:prstClr val="black"/>
            </a:solidFill>
          </a:ln>
        </p:spPr>
        <p:txBody>
          <a:bodyPr vert="horz" lIns="96661" tIns="48331" rIns="96661" bIns="48331" rtlCol="0" anchor="ctr"/>
          <a:lstStyle/>
          <a:p>
            <a:pPr rtl="0"/>
            <a:endParaRPr lang="es-MX" noProof="0"/>
          </a:p>
        </p:txBody>
      </p:sp>
      <p:sp>
        <p:nvSpPr>
          <p:cNvPr id="5" name="Marcador de notas 4"/>
          <p:cNvSpPr>
            <a:spLocks noGrp="1"/>
          </p:cNvSpPr>
          <p:nvPr>
            <p:ph type="body" sz="quarter" idx="3"/>
          </p:nvPr>
        </p:nvSpPr>
        <p:spPr>
          <a:xfrm>
            <a:off x="731520" y="5940743"/>
            <a:ext cx="5852160" cy="4860608"/>
          </a:xfrm>
          <a:prstGeom prst="rect">
            <a:avLst/>
          </a:prstGeom>
        </p:spPr>
        <p:txBody>
          <a:bodyPr vert="horz" lIns="96661" tIns="48331" rIns="96661" bIns="48331" rtlCol="0"/>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pie de página 5"/>
          <p:cNvSpPr>
            <a:spLocks noGrp="1"/>
          </p:cNvSpPr>
          <p:nvPr>
            <p:ph type="ftr" sz="quarter" idx="4"/>
          </p:nvPr>
        </p:nvSpPr>
        <p:spPr>
          <a:xfrm>
            <a:off x="0" y="11725038"/>
            <a:ext cx="3169920" cy="619362"/>
          </a:xfrm>
          <a:prstGeom prst="rect">
            <a:avLst/>
          </a:prstGeom>
        </p:spPr>
        <p:txBody>
          <a:bodyPr vert="horz" lIns="96661" tIns="48331" rIns="96661" bIns="48331" rtlCol="0" anchor="b"/>
          <a:lstStyle>
            <a:lvl1pPr algn="l">
              <a:defRPr sz="1300"/>
            </a:lvl1pPr>
          </a:lstStyle>
          <a:p>
            <a:pPr rtl="0"/>
            <a:endParaRPr lang="es-MX" noProof="0"/>
          </a:p>
        </p:txBody>
      </p:sp>
      <p:sp>
        <p:nvSpPr>
          <p:cNvPr id="7" name="Marcador de número de diapositiva 6"/>
          <p:cNvSpPr>
            <a:spLocks noGrp="1"/>
          </p:cNvSpPr>
          <p:nvPr>
            <p:ph type="sldNum" sz="quarter" idx="5"/>
          </p:nvPr>
        </p:nvSpPr>
        <p:spPr>
          <a:xfrm>
            <a:off x="4143587" y="11725038"/>
            <a:ext cx="3169920" cy="619362"/>
          </a:xfrm>
          <a:prstGeom prst="rect">
            <a:avLst/>
          </a:prstGeom>
        </p:spPr>
        <p:txBody>
          <a:bodyPr vert="horz" lIns="96661" tIns="48331" rIns="96661" bIns="48331" rtlCol="0" anchor="b"/>
          <a:lstStyle>
            <a:lvl1pPr algn="r">
              <a:defRPr sz="1300"/>
            </a:lvl1pPr>
          </a:lstStyle>
          <a:p>
            <a:pPr rtl="0"/>
            <a:fld id="{22303549-A82F-409E-AD53-534267A0E10B}" type="slidenum">
              <a:rPr lang="es-MX" noProof="0" smtClean="0"/>
              <a:t>‹Nº›</a:t>
            </a:fld>
            <a:endParaRPr lang="es-MX" noProof="0"/>
          </a:p>
        </p:txBody>
      </p:sp>
    </p:spTree>
    <p:extLst>
      <p:ext uri="{BB962C8B-B14F-4D97-AF65-F5344CB8AC3E}">
        <p14:creationId xmlns:p14="http://schemas.microsoft.com/office/powerpoint/2010/main" val="408664984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1</a:t>
            </a:fld>
            <a:endParaRPr lang="es-MX" dirty="0"/>
          </a:p>
        </p:txBody>
      </p:sp>
    </p:spTree>
    <p:extLst>
      <p:ext uri="{BB962C8B-B14F-4D97-AF65-F5344CB8AC3E}">
        <p14:creationId xmlns:p14="http://schemas.microsoft.com/office/powerpoint/2010/main" val="2414455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a:t>
            </a:fld>
            <a:endParaRPr lang="es-MX"/>
          </a:p>
        </p:txBody>
      </p:sp>
    </p:spTree>
    <p:extLst>
      <p:ext uri="{BB962C8B-B14F-4D97-AF65-F5344CB8AC3E}">
        <p14:creationId xmlns:p14="http://schemas.microsoft.com/office/powerpoint/2010/main" val="4155625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a:t>
            </a:fld>
            <a:endParaRPr lang="es-MX"/>
          </a:p>
        </p:txBody>
      </p:sp>
    </p:spTree>
    <p:extLst>
      <p:ext uri="{BB962C8B-B14F-4D97-AF65-F5344CB8AC3E}">
        <p14:creationId xmlns:p14="http://schemas.microsoft.com/office/powerpoint/2010/main" val="4195226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4</a:t>
            </a:fld>
            <a:endParaRPr lang="es-MX" dirty="0"/>
          </a:p>
        </p:txBody>
      </p:sp>
    </p:spTree>
    <p:extLst>
      <p:ext uri="{BB962C8B-B14F-4D97-AF65-F5344CB8AC3E}">
        <p14:creationId xmlns:p14="http://schemas.microsoft.com/office/powerpoint/2010/main" val="3501474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5</a:t>
            </a:fld>
            <a:endParaRPr lang="es-MX"/>
          </a:p>
        </p:txBody>
      </p:sp>
    </p:spTree>
    <p:extLst>
      <p:ext uri="{BB962C8B-B14F-4D97-AF65-F5344CB8AC3E}">
        <p14:creationId xmlns:p14="http://schemas.microsoft.com/office/powerpoint/2010/main" val="4078487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6</a:t>
            </a:fld>
            <a:endParaRPr lang="es-MX"/>
          </a:p>
        </p:txBody>
      </p:sp>
    </p:spTree>
    <p:extLst>
      <p:ext uri="{BB962C8B-B14F-4D97-AF65-F5344CB8AC3E}">
        <p14:creationId xmlns:p14="http://schemas.microsoft.com/office/powerpoint/2010/main" val="1666454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7</a:t>
            </a:fld>
            <a:endParaRPr lang="es-MX"/>
          </a:p>
        </p:txBody>
      </p:sp>
    </p:spTree>
    <p:extLst>
      <p:ext uri="{BB962C8B-B14F-4D97-AF65-F5344CB8AC3E}">
        <p14:creationId xmlns:p14="http://schemas.microsoft.com/office/powerpoint/2010/main" val="653373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8</a:t>
            </a:fld>
            <a:endParaRPr lang="es-MX"/>
          </a:p>
        </p:txBody>
      </p:sp>
    </p:spTree>
    <p:extLst>
      <p:ext uri="{BB962C8B-B14F-4D97-AF65-F5344CB8AC3E}">
        <p14:creationId xmlns:p14="http://schemas.microsoft.com/office/powerpoint/2010/main" val="2632997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9</a:t>
            </a:fld>
            <a:endParaRPr lang="es-MX"/>
          </a:p>
        </p:txBody>
      </p:sp>
    </p:spTree>
    <p:extLst>
      <p:ext uri="{BB962C8B-B14F-4D97-AF65-F5344CB8AC3E}">
        <p14:creationId xmlns:p14="http://schemas.microsoft.com/office/powerpoint/2010/main" val="102620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10</a:t>
            </a:fld>
            <a:endParaRPr lang="es-MX"/>
          </a:p>
        </p:txBody>
      </p:sp>
    </p:spTree>
    <p:extLst>
      <p:ext uri="{BB962C8B-B14F-4D97-AF65-F5344CB8AC3E}">
        <p14:creationId xmlns:p14="http://schemas.microsoft.com/office/powerpoint/2010/main" val="2743187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11</a:t>
            </a:fld>
            <a:endParaRPr lang="es-MX"/>
          </a:p>
        </p:txBody>
      </p:sp>
    </p:spTree>
    <p:extLst>
      <p:ext uri="{BB962C8B-B14F-4D97-AF65-F5344CB8AC3E}">
        <p14:creationId xmlns:p14="http://schemas.microsoft.com/office/powerpoint/2010/main" val="3735828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12</a:t>
            </a:fld>
            <a:endParaRPr lang="es-MX" dirty="0"/>
          </a:p>
        </p:txBody>
      </p:sp>
    </p:spTree>
    <p:extLst>
      <p:ext uri="{BB962C8B-B14F-4D97-AF65-F5344CB8AC3E}">
        <p14:creationId xmlns:p14="http://schemas.microsoft.com/office/powerpoint/2010/main" val="1619852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13</a:t>
            </a:fld>
            <a:endParaRPr lang="es-MX"/>
          </a:p>
        </p:txBody>
      </p:sp>
    </p:spTree>
    <p:extLst>
      <p:ext uri="{BB962C8B-B14F-4D97-AF65-F5344CB8AC3E}">
        <p14:creationId xmlns:p14="http://schemas.microsoft.com/office/powerpoint/2010/main" val="1242928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14</a:t>
            </a:fld>
            <a:endParaRPr lang="es-MX" dirty="0"/>
          </a:p>
        </p:txBody>
      </p:sp>
    </p:spTree>
    <p:extLst>
      <p:ext uri="{BB962C8B-B14F-4D97-AF65-F5344CB8AC3E}">
        <p14:creationId xmlns:p14="http://schemas.microsoft.com/office/powerpoint/2010/main" val="4050582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15</a:t>
            </a:fld>
            <a:endParaRPr lang="es-MX" dirty="0"/>
          </a:p>
        </p:txBody>
      </p:sp>
    </p:spTree>
    <p:extLst>
      <p:ext uri="{BB962C8B-B14F-4D97-AF65-F5344CB8AC3E}">
        <p14:creationId xmlns:p14="http://schemas.microsoft.com/office/powerpoint/2010/main" val="3023151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16</a:t>
            </a:fld>
            <a:endParaRPr lang="es-MX"/>
          </a:p>
        </p:txBody>
      </p:sp>
    </p:spTree>
    <p:extLst>
      <p:ext uri="{BB962C8B-B14F-4D97-AF65-F5344CB8AC3E}">
        <p14:creationId xmlns:p14="http://schemas.microsoft.com/office/powerpoint/2010/main" val="2864263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17</a:t>
            </a:fld>
            <a:endParaRPr lang="es-MX"/>
          </a:p>
        </p:txBody>
      </p:sp>
    </p:spTree>
    <p:extLst>
      <p:ext uri="{BB962C8B-B14F-4D97-AF65-F5344CB8AC3E}">
        <p14:creationId xmlns:p14="http://schemas.microsoft.com/office/powerpoint/2010/main" val="2262881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18</a:t>
            </a:fld>
            <a:endParaRPr lang="es-MX"/>
          </a:p>
        </p:txBody>
      </p:sp>
    </p:spTree>
    <p:extLst>
      <p:ext uri="{BB962C8B-B14F-4D97-AF65-F5344CB8AC3E}">
        <p14:creationId xmlns:p14="http://schemas.microsoft.com/office/powerpoint/2010/main" val="3179128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19</a:t>
            </a:fld>
            <a:endParaRPr lang="es-MX"/>
          </a:p>
        </p:txBody>
      </p:sp>
    </p:spTree>
    <p:extLst>
      <p:ext uri="{BB962C8B-B14F-4D97-AF65-F5344CB8AC3E}">
        <p14:creationId xmlns:p14="http://schemas.microsoft.com/office/powerpoint/2010/main" val="3180315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20</a:t>
            </a:fld>
            <a:endParaRPr lang="es-MX" dirty="0"/>
          </a:p>
        </p:txBody>
      </p:sp>
    </p:spTree>
    <p:extLst>
      <p:ext uri="{BB962C8B-B14F-4D97-AF65-F5344CB8AC3E}">
        <p14:creationId xmlns:p14="http://schemas.microsoft.com/office/powerpoint/2010/main" val="849326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21</a:t>
            </a:fld>
            <a:endParaRPr lang="es-MX"/>
          </a:p>
        </p:txBody>
      </p:sp>
    </p:spTree>
    <p:extLst>
      <p:ext uri="{BB962C8B-B14F-4D97-AF65-F5344CB8AC3E}">
        <p14:creationId xmlns:p14="http://schemas.microsoft.com/office/powerpoint/2010/main" val="2398078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22</a:t>
            </a:fld>
            <a:endParaRPr lang="es-MX" dirty="0"/>
          </a:p>
        </p:txBody>
      </p:sp>
    </p:spTree>
    <p:extLst>
      <p:ext uri="{BB962C8B-B14F-4D97-AF65-F5344CB8AC3E}">
        <p14:creationId xmlns:p14="http://schemas.microsoft.com/office/powerpoint/2010/main" val="4248295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23</a:t>
            </a:fld>
            <a:endParaRPr lang="es-MX" dirty="0"/>
          </a:p>
        </p:txBody>
      </p:sp>
    </p:spTree>
    <p:extLst>
      <p:ext uri="{BB962C8B-B14F-4D97-AF65-F5344CB8AC3E}">
        <p14:creationId xmlns:p14="http://schemas.microsoft.com/office/powerpoint/2010/main" val="26617542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24</a:t>
            </a:fld>
            <a:endParaRPr lang="es-MX"/>
          </a:p>
        </p:txBody>
      </p:sp>
    </p:spTree>
    <p:extLst>
      <p:ext uri="{BB962C8B-B14F-4D97-AF65-F5344CB8AC3E}">
        <p14:creationId xmlns:p14="http://schemas.microsoft.com/office/powerpoint/2010/main" val="1479276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25</a:t>
            </a:fld>
            <a:endParaRPr lang="es-MX"/>
          </a:p>
        </p:txBody>
      </p:sp>
    </p:spTree>
    <p:extLst>
      <p:ext uri="{BB962C8B-B14F-4D97-AF65-F5344CB8AC3E}">
        <p14:creationId xmlns:p14="http://schemas.microsoft.com/office/powerpoint/2010/main" val="44605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26</a:t>
            </a:fld>
            <a:endParaRPr lang="es-MX"/>
          </a:p>
        </p:txBody>
      </p:sp>
    </p:spTree>
    <p:extLst>
      <p:ext uri="{BB962C8B-B14F-4D97-AF65-F5344CB8AC3E}">
        <p14:creationId xmlns:p14="http://schemas.microsoft.com/office/powerpoint/2010/main" val="4172161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27</a:t>
            </a:fld>
            <a:endParaRPr lang="es-MX"/>
          </a:p>
        </p:txBody>
      </p:sp>
    </p:spTree>
    <p:extLst>
      <p:ext uri="{BB962C8B-B14F-4D97-AF65-F5344CB8AC3E}">
        <p14:creationId xmlns:p14="http://schemas.microsoft.com/office/powerpoint/2010/main" val="1521030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28</a:t>
            </a:fld>
            <a:endParaRPr lang="es-MX"/>
          </a:p>
        </p:txBody>
      </p:sp>
    </p:spTree>
    <p:extLst>
      <p:ext uri="{BB962C8B-B14F-4D97-AF65-F5344CB8AC3E}">
        <p14:creationId xmlns:p14="http://schemas.microsoft.com/office/powerpoint/2010/main" val="1292657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29</a:t>
            </a:fld>
            <a:endParaRPr lang="es-MX"/>
          </a:p>
        </p:txBody>
      </p:sp>
    </p:spTree>
    <p:extLst>
      <p:ext uri="{BB962C8B-B14F-4D97-AF65-F5344CB8AC3E}">
        <p14:creationId xmlns:p14="http://schemas.microsoft.com/office/powerpoint/2010/main" val="766874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30</a:t>
            </a:fld>
            <a:endParaRPr lang="es-MX"/>
          </a:p>
        </p:txBody>
      </p:sp>
    </p:spTree>
    <p:extLst>
      <p:ext uri="{BB962C8B-B14F-4D97-AF65-F5344CB8AC3E}">
        <p14:creationId xmlns:p14="http://schemas.microsoft.com/office/powerpoint/2010/main" val="27379580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31</a:t>
            </a:fld>
            <a:endParaRPr lang="es-MX"/>
          </a:p>
        </p:txBody>
      </p:sp>
    </p:spTree>
    <p:extLst>
      <p:ext uri="{BB962C8B-B14F-4D97-AF65-F5344CB8AC3E}">
        <p14:creationId xmlns:p14="http://schemas.microsoft.com/office/powerpoint/2010/main" val="14371186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32</a:t>
            </a:fld>
            <a:endParaRPr lang="es-MX"/>
          </a:p>
        </p:txBody>
      </p:sp>
    </p:spTree>
    <p:extLst>
      <p:ext uri="{BB962C8B-B14F-4D97-AF65-F5344CB8AC3E}">
        <p14:creationId xmlns:p14="http://schemas.microsoft.com/office/powerpoint/2010/main" val="2885277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33</a:t>
            </a:fld>
            <a:endParaRPr lang="es-MX"/>
          </a:p>
        </p:txBody>
      </p:sp>
    </p:spTree>
    <p:extLst>
      <p:ext uri="{BB962C8B-B14F-4D97-AF65-F5344CB8AC3E}">
        <p14:creationId xmlns:p14="http://schemas.microsoft.com/office/powerpoint/2010/main" val="3888342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34</a:t>
            </a:fld>
            <a:endParaRPr lang="es-MX"/>
          </a:p>
        </p:txBody>
      </p:sp>
    </p:spTree>
    <p:extLst>
      <p:ext uri="{BB962C8B-B14F-4D97-AF65-F5344CB8AC3E}">
        <p14:creationId xmlns:p14="http://schemas.microsoft.com/office/powerpoint/2010/main" val="37257533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35</a:t>
            </a:fld>
            <a:endParaRPr lang="es-MX"/>
          </a:p>
        </p:txBody>
      </p:sp>
    </p:spTree>
    <p:extLst>
      <p:ext uri="{BB962C8B-B14F-4D97-AF65-F5344CB8AC3E}">
        <p14:creationId xmlns:p14="http://schemas.microsoft.com/office/powerpoint/2010/main" val="29572451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36</a:t>
            </a:fld>
            <a:endParaRPr lang="es-MX"/>
          </a:p>
        </p:txBody>
      </p:sp>
    </p:spTree>
    <p:extLst>
      <p:ext uri="{BB962C8B-B14F-4D97-AF65-F5344CB8AC3E}">
        <p14:creationId xmlns:p14="http://schemas.microsoft.com/office/powerpoint/2010/main" val="33224048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37</a:t>
            </a:fld>
            <a:endParaRPr lang="es-MX"/>
          </a:p>
        </p:txBody>
      </p:sp>
    </p:spTree>
    <p:extLst>
      <p:ext uri="{BB962C8B-B14F-4D97-AF65-F5344CB8AC3E}">
        <p14:creationId xmlns:p14="http://schemas.microsoft.com/office/powerpoint/2010/main" val="962230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38</a:t>
            </a:fld>
            <a:endParaRPr lang="es-MX"/>
          </a:p>
        </p:txBody>
      </p:sp>
    </p:spTree>
    <p:extLst>
      <p:ext uri="{BB962C8B-B14F-4D97-AF65-F5344CB8AC3E}">
        <p14:creationId xmlns:p14="http://schemas.microsoft.com/office/powerpoint/2010/main" val="173613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39</a:t>
            </a:fld>
            <a:endParaRPr lang="es-MX"/>
          </a:p>
        </p:txBody>
      </p:sp>
    </p:spTree>
    <p:extLst>
      <p:ext uri="{BB962C8B-B14F-4D97-AF65-F5344CB8AC3E}">
        <p14:creationId xmlns:p14="http://schemas.microsoft.com/office/powerpoint/2010/main" val="36881050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40</a:t>
            </a:fld>
            <a:endParaRPr lang="es-MX" dirty="0"/>
          </a:p>
        </p:txBody>
      </p:sp>
    </p:spTree>
    <p:extLst>
      <p:ext uri="{BB962C8B-B14F-4D97-AF65-F5344CB8AC3E}">
        <p14:creationId xmlns:p14="http://schemas.microsoft.com/office/powerpoint/2010/main" val="190869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41</a:t>
            </a:fld>
            <a:endParaRPr lang="es-MX"/>
          </a:p>
        </p:txBody>
      </p:sp>
    </p:spTree>
    <p:extLst>
      <p:ext uri="{BB962C8B-B14F-4D97-AF65-F5344CB8AC3E}">
        <p14:creationId xmlns:p14="http://schemas.microsoft.com/office/powerpoint/2010/main" val="12087418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42</a:t>
            </a:fld>
            <a:endParaRPr lang="es-MX" dirty="0"/>
          </a:p>
        </p:txBody>
      </p:sp>
    </p:spTree>
    <p:extLst>
      <p:ext uri="{BB962C8B-B14F-4D97-AF65-F5344CB8AC3E}">
        <p14:creationId xmlns:p14="http://schemas.microsoft.com/office/powerpoint/2010/main" val="39637631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43</a:t>
            </a:fld>
            <a:endParaRPr lang="es-MX"/>
          </a:p>
        </p:txBody>
      </p:sp>
    </p:spTree>
    <p:extLst>
      <p:ext uri="{BB962C8B-B14F-4D97-AF65-F5344CB8AC3E}">
        <p14:creationId xmlns:p14="http://schemas.microsoft.com/office/powerpoint/2010/main" val="41585104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44</a:t>
            </a:fld>
            <a:endParaRPr lang="es-MX" dirty="0"/>
          </a:p>
        </p:txBody>
      </p:sp>
    </p:spTree>
    <p:extLst>
      <p:ext uri="{BB962C8B-B14F-4D97-AF65-F5344CB8AC3E}">
        <p14:creationId xmlns:p14="http://schemas.microsoft.com/office/powerpoint/2010/main" val="35707139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45</a:t>
            </a:fld>
            <a:endParaRPr lang="es-MX"/>
          </a:p>
        </p:txBody>
      </p:sp>
    </p:spTree>
    <p:extLst>
      <p:ext uri="{BB962C8B-B14F-4D97-AF65-F5344CB8AC3E}">
        <p14:creationId xmlns:p14="http://schemas.microsoft.com/office/powerpoint/2010/main" val="4782874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MX" noProof="0" dirty="0"/>
          </a:p>
        </p:txBody>
      </p:sp>
      <p:sp>
        <p:nvSpPr>
          <p:cNvPr id="4" name="Marcador de número de diapositiva 3"/>
          <p:cNvSpPr>
            <a:spLocks noGrp="1"/>
          </p:cNvSpPr>
          <p:nvPr>
            <p:ph type="sldNum" sz="quarter" idx="5"/>
          </p:nvPr>
        </p:nvSpPr>
        <p:spPr/>
        <p:txBody>
          <a:bodyPr rtlCol="0"/>
          <a:lstStyle/>
          <a:p>
            <a:pPr rtl="0"/>
            <a:fld id="{22303549-A82F-409E-AD53-534267A0E10B}" type="slidenum">
              <a:rPr lang="es-MX" smtClean="0"/>
              <a:t>46</a:t>
            </a:fld>
            <a:endParaRPr lang="es-MX"/>
          </a:p>
        </p:txBody>
      </p:sp>
    </p:spTree>
    <p:extLst>
      <p:ext uri="{BB962C8B-B14F-4D97-AF65-F5344CB8AC3E}">
        <p14:creationId xmlns:p14="http://schemas.microsoft.com/office/powerpoint/2010/main" val="35690915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47</a:t>
            </a:fld>
            <a:endParaRPr lang="es-MX"/>
          </a:p>
        </p:txBody>
      </p:sp>
    </p:spTree>
    <p:extLst>
      <p:ext uri="{BB962C8B-B14F-4D97-AF65-F5344CB8AC3E}">
        <p14:creationId xmlns:p14="http://schemas.microsoft.com/office/powerpoint/2010/main" val="15882019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48</a:t>
            </a:fld>
            <a:endParaRPr lang="es-MX"/>
          </a:p>
        </p:txBody>
      </p:sp>
    </p:spTree>
    <p:extLst>
      <p:ext uri="{BB962C8B-B14F-4D97-AF65-F5344CB8AC3E}">
        <p14:creationId xmlns:p14="http://schemas.microsoft.com/office/powerpoint/2010/main" val="3376601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49</a:t>
            </a:fld>
            <a:endParaRPr lang="es-MX"/>
          </a:p>
        </p:txBody>
      </p:sp>
    </p:spTree>
    <p:extLst>
      <p:ext uri="{BB962C8B-B14F-4D97-AF65-F5344CB8AC3E}">
        <p14:creationId xmlns:p14="http://schemas.microsoft.com/office/powerpoint/2010/main" val="4937294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50</a:t>
            </a:fld>
            <a:endParaRPr lang="es-MX"/>
          </a:p>
        </p:txBody>
      </p:sp>
    </p:spTree>
    <p:extLst>
      <p:ext uri="{BB962C8B-B14F-4D97-AF65-F5344CB8AC3E}">
        <p14:creationId xmlns:p14="http://schemas.microsoft.com/office/powerpoint/2010/main" val="23067640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51</a:t>
            </a:fld>
            <a:endParaRPr lang="es-MX"/>
          </a:p>
        </p:txBody>
      </p:sp>
    </p:spTree>
    <p:extLst>
      <p:ext uri="{BB962C8B-B14F-4D97-AF65-F5344CB8AC3E}">
        <p14:creationId xmlns:p14="http://schemas.microsoft.com/office/powerpoint/2010/main" val="230452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52</a:t>
            </a:fld>
            <a:endParaRPr lang="es-MX"/>
          </a:p>
        </p:txBody>
      </p:sp>
    </p:spTree>
    <p:extLst>
      <p:ext uri="{BB962C8B-B14F-4D97-AF65-F5344CB8AC3E}">
        <p14:creationId xmlns:p14="http://schemas.microsoft.com/office/powerpoint/2010/main" val="37598553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53</a:t>
            </a:fld>
            <a:endParaRPr lang="es-MX"/>
          </a:p>
        </p:txBody>
      </p:sp>
    </p:spTree>
    <p:extLst>
      <p:ext uri="{BB962C8B-B14F-4D97-AF65-F5344CB8AC3E}">
        <p14:creationId xmlns:p14="http://schemas.microsoft.com/office/powerpoint/2010/main" val="5867810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54</a:t>
            </a:fld>
            <a:endParaRPr lang="es-MX"/>
          </a:p>
        </p:txBody>
      </p:sp>
    </p:spTree>
    <p:extLst>
      <p:ext uri="{BB962C8B-B14F-4D97-AF65-F5344CB8AC3E}">
        <p14:creationId xmlns:p14="http://schemas.microsoft.com/office/powerpoint/2010/main" val="41180465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55</a:t>
            </a:fld>
            <a:endParaRPr lang="es-MX"/>
          </a:p>
        </p:txBody>
      </p:sp>
    </p:spTree>
    <p:extLst>
      <p:ext uri="{BB962C8B-B14F-4D97-AF65-F5344CB8AC3E}">
        <p14:creationId xmlns:p14="http://schemas.microsoft.com/office/powerpoint/2010/main" val="12291400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5"/>
          </p:nvPr>
        </p:nvSpPr>
        <p:spPr/>
        <p:txBody>
          <a:bodyPr/>
          <a:lstStyle/>
          <a:p>
            <a:pPr rtl="0"/>
            <a:fld id="{22303549-A82F-409E-AD53-534267A0E10B}" type="slidenum">
              <a:rPr lang="es-MX" smtClean="0"/>
              <a:t>56</a:t>
            </a:fld>
            <a:endParaRPr lang="es-MX"/>
          </a:p>
        </p:txBody>
      </p:sp>
    </p:spTree>
    <p:extLst>
      <p:ext uri="{BB962C8B-B14F-4D97-AF65-F5344CB8AC3E}">
        <p14:creationId xmlns:p14="http://schemas.microsoft.com/office/powerpoint/2010/main" val="3676119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solidFill>
          <a:schemeClr val="bg1"/>
        </a:solidFill>
        <a:effectLst/>
      </p:bgPr>
    </p:bg>
    <p:spTree>
      <p:nvGrpSpPr>
        <p:cNvPr id="1" name=""/>
        <p:cNvGrpSpPr/>
        <p:nvPr/>
      </p:nvGrpSpPr>
      <p:grpSpPr>
        <a:xfrm>
          <a:off x="0" y="0"/>
          <a:ext cx="0" cy="0"/>
          <a:chOff x="0" y="0"/>
          <a:chExt cx="0" cy="0"/>
        </a:xfrm>
      </p:grpSpPr>
      <p:sp>
        <p:nvSpPr>
          <p:cNvPr id="16" name="Marcador de posición de imagen 15">
            <a:extLst>
              <a:ext uri="{FF2B5EF4-FFF2-40B4-BE49-F238E27FC236}">
                <a16:creationId xmlns:a16="http://schemas.microsoft.com/office/drawing/2014/main" id="{D379641C-8260-44A4-9F71-E216C07A38B4}"/>
              </a:ext>
            </a:extLst>
          </p:cNvPr>
          <p:cNvSpPr>
            <a:spLocks noGrp="1"/>
          </p:cNvSpPr>
          <p:nvPr>
            <p:ph type="pic" sz="quarter" idx="14"/>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4416742 h 6858000"/>
              <a:gd name="connsiteX5" fmla="*/ 9142476 w 12188952"/>
              <a:gd name="connsiteY5" fmla="*/ 4416742 h 6858000"/>
              <a:gd name="connsiteX6" fmla="*/ 9142476 w 12188952"/>
              <a:gd name="connsiteY6" fmla="*/ 4188142 h 6858000"/>
              <a:gd name="connsiteX7" fmla="*/ 0 w 12188952"/>
              <a:gd name="connsiteY7" fmla="*/ 41881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12188952" y="0"/>
                </a:lnTo>
                <a:lnTo>
                  <a:pt x="12188952" y="6858000"/>
                </a:lnTo>
                <a:lnTo>
                  <a:pt x="0" y="6858000"/>
                </a:lnTo>
                <a:lnTo>
                  <a:pt x="0" y="4416742"/>
                </a:lnTo>
                <a:lnTo>
                  <a:pt x="9142476" y="4416742"/>
                </a:lnTo>
                <a:lnTo>
                  <a:pt x="9142476" y="4188142"/>
                </a:lnTo>
                <a:lnTo>
                  <a:pt x="0" y="4188142"/>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38200" y="4636008"/>
            <a:ext cx="9144000" cy="1107959"/>
          </a:xfrm>
        </p:spPr>
        <p:txBody>
          <a:bodyPr rtlCol="0" anchor="b" anchorCtr="0"/>
          <a:lstStyle>
            <a:lvl1pPr algn="l">
              <a:defRPr sz="6000">
                <a:solidFill>
                  <a:schemeClr val="bg1"/>
                </a:solidFill>
              </a:defRPr>
            </a:lvl1pPr>
          </a:lstStyle>
          <a:p>
            <a:pPr rtl="0"/>
            <a:r>
              <a:rPr lang="es-MX" noProof="0"/>
              <a:t>HAZ CLIC PARA EDITAR EL TÍTULO</a:t>
            </a:r>
          </a:p>
        </p:txBody>
      </p:sp>
      <p:sp>
        <p:nvSpPr>
          <p:cNvPr id="12" name="Marcador de texto 11">
            <a:extLst>
              <a:ext uri="{FF2B5EF4-FFF2-40B4-BE49-F238E27FC236}">
                <a16:creationId xmlns:a16="http://schemas.microsoft.com/office/drawing/2014/main" id="{779D466B-640E-419A-8701-FA39B12DD959}"/>
              </a:ext>
            </a:extLst>
          </p:cNvPr>
          <p:cNvSpPr>
            <a:spLocks noGrp="1"/>
          </p:cNvSpPr>
          <p:nvPr>
            <p:ph type="body" sz="quarter" idx="13" hasCustomPrompt="1"/>
          </p:nvPr>
        </p:nvSpPr>
        <p:spPr>
          <a:xfrm>
            <a:off x="841248" y="5742432"/>
            <a:ext cx="7953375" cy="457200"/>
          </a:xfrm>
        </p:spPr>
        <p:txBody>
          <a:bodyPr rtlCol="0">
            <a:noAutofit/>
          </a:bodyPr>
          <a:lstStyle>
            <a:lvl1pPr marL="0" indent="0">
              <a:buNone/>
              <a:defRPr sz="1800">
                <a:solidFill>
                  <a:schemeClr val="bg1"/>
                </a:solidFill>
                <a:latin typeface="+mn-lt"/>
              </a:defRPr>
            </a:lvl1pPr>
            <a:lvl2pPr marL="457200" indent="0">
              <a:buNone/>
              <a:defRPr sz="2400">
                <a:solidFill>
                  <a:schemeClr val="bg1"/>
                </a:solidFill>
                <a:latin typeface="+mn-lt"/>
              </a:defRPr>
            </a:lvl2pPr>
            <a:lvl3pPr marL="914400" indent="0">
              <a:buNone/>
              <a:defRPr sz="2400">
                <a:solidFill>
                  <a:schemeClr val="bg1"/>
                </a:solidFill>
                <a:latin typeface="+mn-lt"/>
              </a:defRPr>
            </a:lvl3pPr>
            <a:lvl4pPr marL="1371600" indent="0">
              <a:buNone/>
              <a:defRPr sz="2400">
                <a:solidFill>
                  <a:schemeClr val="bg1"/>
                </a:solidFill>
                <a:latin typeface="+mn-lt"/>
              </a:defRPr>
            </a:lvl4pPr>
            <a:lvl5pPr marL="1828800" indent="0">
              <a:buNone/>
              <a:defRPr sz="2400">
                <a:solidFill>
                  <a:schemeClr val="bg1"/>
                </a:solidFill>
                <a:latin typeface="+mn-lt"/>
              </a:defRPr>
            </a:lvl5pPr>
          </a:lstStyle>
          <a:p>
            <a:pPr lvl="0" rtl="0"/>
            <a:r>
              <a:rPr lang="es-MX" noProof="0"/>
              <a:t>Haz clic para editar el texto</a:t>
            </a:r>
          </a:p>
        </p:txBody>
      </p:sp>
      <p:sp>
        <p:nvSpPr>
          <p:cNvPr id="17" name="Rectángulo 16">
            <a:extLst>
              <a:ext uri="{FF2B5EF4-FFF2-40B4-BE49-F238E27FC236}">
                <a16:creationId xmlns:a16="http://schemas.microsoft.com/office/drawing/2014/main" id="{80659D50-D55F-4F3D-8F15-5B1F1F2B4B96}"/>
              </a:ext>
              <a:ext uri="{C183D7F6-B498-43B3-948B-1728B52AA6E4}">
                <adec:decorative xmlns:adec="http://schemas.microsoft.com/office/drawing/2017/decorative" val="1"/>
              </a:ext>
            </a:extLst>
          </p:cNvPr>
          <p:cNvSpPr/>
          <p:nvPr userDrawn="1"/>
        </p:nvSpPr>
        <p:spPr>
          <a:xfrm>
            <a:off x="0" y="4188142"/>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bre nosotros">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D0D8038A-5827-4846-97D5-0DEF7A92C9C5}"/>
              </a:ext>
            </a:extLst>
          </p:cNvPr>
          <p:cNvSpPr>
            <a:spLocks noGrp="1"/>
          </p:cNvSpPr>
          <p:nvPr>
            <p:ph type="pic" sz="quarter" idx="13"/>
          </p:nvPr>
        </p:nvSpPr>
        <p:spPr>
          <a:xfrm>
            <a:off x="228600" y="0"/>
            <a:ext cx="11961876" cy="6858000"/>
          </a:xfrm>
          <a:custGeom>
            <a:avLst/>
            <a:gdLst>
              <a:gd name="connsiteX0" fmla="*/ 0 w 11961876"/>
              <a:gd name="connsiteY0" fmla="*/ 0 h 6858000"/>
              <a:gd name="connsiteX1" fmla="*/ 11961876 w 11961876"/>
              <a:gd name="connsiteY1" fmla="*/ 0 h 6858000"/>
              <a:gd name="connsiteX2" fmla="*/ 11961876 w 11961876"/>
              <a:gd name="connsiteY2" fmla="*/ 6858000 h 6858000"/>
              <a:gd name="connsiteX3" fmla="*/ 0 w 1196187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961876" h="6858000">
                <a:moveTo>
                  <a:pt x="0" y="0"/>
                </a:moveTo>
                <a:lnTo>
                  <a:pt x="11961876" y="0"/>
                </a:lnTo>
                <a:lnTo>
                  <a:pt x="11961876"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838199" y="2578608"/>
            <a:ext cx="4297680" cy="914400"/>
          </a:xfrm>
        </p:spPr>
        <p:txBody>
          <a:bodyPr rtlCol="0" anchor="b" anchorCtr="0"/>
          <a:lstStyle/>
          <a:p>
            <a:pPr rtl="0"/>
            <a:r>
              <a:rPr lang="es-MX" noProof="0"/>
              <a:t>HAZ CLIC PARA EDITAR EL TÍTULO </a:t>
            </a:r>
          </a:p>
        </p:txBody>
      </p:sp>
      <p:sp>
        <p:nvSpPr>
          <p:cNvPr id="3" name="Marcador de posición de contenido 2">
            <a:extLst>
              <a:ext uri="{FF2B5EF4-FFF2-40B4-BE49-F238E27FC236}">
                <a16:creationId xmlns:a16="http://schemas.microsoft.com/office/drawing/2014/main" id="{BF8F5A6A-E29E-401A-801A-8FD9CAABA7A5}"/>
              </a:ext>
            </a:extLst>
          </p:cNvPr>
          <p:cNvSpPr>
            <a:spLocks noGrp="1"/>
          </p:cNvSpPr>
          <p:nvPr>
            <p:ph idx="1" hasCustomPrompt="1"/>
          </p:nvPr>
        </p:nvSpPr>
        <p:spPr>
          <a:xfrm>
            <a:off x="838199" y="3721608"/>
            <a:ext cx="4297680" cy="2286000"/>
          </a:xfrm>
        </p:spPr>
        <p:txBody>
          <a:bodyPr rtlCol="0">
            <a:normAutofit/>
          </a:bodyPr>
          <a:lstStyle>
            <a:lvl1pPr marL="0" indent="0">
              <a:lnSpc>
                <a:spcPts val="2400"/>
              </a:lnSpc>
              <a:buNone/>
              <a:defRPr sz="1400"/>
            </a:lvl1pPr>
            <a:lvl2pPr marL="457200" indent="0">
              <a:lnSpc>
                <a:spcPct val="100000"/>
              </a:lnSpc>
              <a:buNone/>
              <a:defRPr sz="1600"/>
            </a:lvl2pPr>
            <a:lvl3pPr marL="914400" indent="0">
              <a:lnSpc>
                <a:spcPct val="100000"/>
              </a:lnSpc>
              <a:buNone/>
              <a:defRPr sz="1600"/>
            </a:lvl3pPr>
            <a:lvl4pPr marL="1371600" indent="0">
              <a:lnSpc>
                <a:spcPct val="100000"/>
              </a:lnSpc>
              <a:buNone/>
              <a:defRPr sz="1600"/>
            </a:lvl4pPr>
            <a:lvl5pPr marL="1828800" indent="0">
              <a:lnSpc>
                <a:spcPct val="100000"/>
              </a:lnSpc>
              <a:buNone/>
              <a:defRPr sz="1600"/>
            </a:lvl5pPr>
          </a:lstStyle>
          <a:p>
            <a:pPr lvl="0" rtl="0"/>
            <a:r>
              <a:rPr lang="es-MX" noProof="0"/>
              <a:t>Haz clic para editar el texto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s-MX" noProof="0" smtClean="0"/>
              <a:t>‹Nº›</a:t>
            </a:fld>
            <a:endParaRPr lang="es-MX" noProof="0"/>
          </a:p>
        </p:txBody>
      </p:sp>
      <p:sp>
        <p:nvSpPr>
          <p:cNvPr id="10" name="Rectángulo 9">
            <a:extLst>
              <a:ext uri="{FF2B5EF4-FFF2-40B4-BE49-F238E27FC236}">
                <a16:creationId xmlns:a16="http://schemas.microsoft.com/office/drawing/2014/main" id="{E3A951D3-FDD2-4A48-9F77-7EB69F3AAC62}"/>
              </a:ext>
              <a:ext uri="{C183D7F6-B498-43B3-948B-1728B52AA6E4}">
                <adec:decorative xmlns:adec="http://schemas.microsoft.com/office/drawing/2017/decorative" val="1"/>
              </a:ext>
            </a:extLst>
          </p:cNvPr>
          <p:cNvSpPr/>
          <p:nvPr userDrawn="1"/>
        </p:nvSpPr>
        <p:spPr>
          <a:xfrm>
            <a:off x="0" y="0"/>
            <a:ext cx="228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3" name="Marcador de posición de texto 12">
            <a:extLst>
              <a:ext uri="{FF2B5EF4-FFF2-40B4-BE49-F238E27FC236}">
                <a16:creationId xmlns:a16="http://schemas.microsoft.com/office/drawing/2014/main" id="{0D24C9D2-B921-4FAF-8173-CF9B37D4F8FA}"/>
              </a:ext>
            </a:extLst>
          </p:cNvPr>
          <p:cNvSpPr>
            <a:spLocks noGrp="1"/>
          </p:cNvSpPr>
          <p:nvPr>
            <p:ph type="body" sz="quarter" idx="14" hasCustomPrompt="1"/>
          </p:nvPr>
        </p:nvSpPr>
        <p:spPr>
          <a:xfrm>
            <a:off x="10713720" y="-68580"/>
            <a:ext cx="1737360" cy="6858000"/>
          </a:xfrm>
        </p:spPr>
        <p:txBody>
          <a:bodyPr vert="vert270" rtlCol="0" anchor="t">
            <a:noAutofit/>
          </a:bodyPr>
          <a:lstStyle>
            <a:lvl1pPr marL="0" indent="0">
              <a:spcBef>
                <a:spcPts val="0"/>
              </a:spcBef>
              <a:buNone/>
              <a:defRPr sz="13500" cap="all" baseline="0">
                <a:solidFill>
                  <a:schemeClr val="bg1">
                    <a:lumMod val="95000"/>
                  </a:schemeClr>
                </a:solidFill>
                <a:latin typeface="Source Sans Pro ExtraLight" panose="020B0303030403020204" pitchFamily="34" charset="0"/>
                <a:ea typeface="Source Sans Pro ExtraLight" panose="020B0303030403020204" pitchFamily="34" charset="0"/>
              </a:defRPr>
            </a:lvl1pPr>
          </a:lstStyle>
          <a:p>
            <a:pPr lvl="0" rtl="0"/>
            <a:r>
              <a:rPr lang="es-MX" noProof="0"/>
              <a:t>Información</a:t>
            </a:r>
          </a:p>
        </p:txBody>
      </p:sp>
    </p:spTree>
    <p:extLst>
      <p:ext uri="{BB962C8B-B14F-4D97-AF65-F5344CB8AC3E}">
        <p14:creationId xmlns:p14="http://schemas.microsoft.com/office/powerpoint/2010/main" val="3644859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a">
    <p:spTree>
      <p:nvGrpSpPr>
        <p:cNvPr id="1" name=""/>
        <p:cNvGrpSpPr/>
        <p:nvPr/>
      </p:nvGrpSpPr>
      <p:grpSpPr>
        <a:xfrm>
          <a:off x="0" y="0"/>
          <a:ext cx="0" cy="0"/>
          <a:chOff x="0" y="0"/>
          <a:chExt cx="0" cy="0"/>
        </a:xfrm>
      </p:grpSpPr>
      <p:sp>
        <p:nvSpPr>
          <p:cNvPr id="26" name="Marcador de posición de imagen 25">
            <a:extLst>
              <a:ext uri="{FF2B5EF4-FFF2-40B4-BE49-F238E27FC236}">
                <a16:creationId xmlns:a16="http://schemas.microsoft.com/office/drawing/2014/main" id="{6A9CEDC6-C07A-4AA6-A03A-799447ACA932}"/>
              </a:ext>
            </a:extLst>
          </p:cNvPr>
          <p:cNvSpPr>
            <a:spLocks noGrp="1"/>
          </p:cNvSpPr>
          <p:nvPr>
            <p:ph type="pic" sz="quarter" idx="13"/>
          </p:nvPr>
        </p:nvSpPr>
        <p:spPr>
          <a:xfrm>
            <a:off x="1524" y="0"/>
            <a:ext cx="12188952" cy="6858000"/>
          </a:xfrm>
          <a:custGeom>
            <a:avLst/>
            <a:gdLst>
              <a:gd name="connsiteX0" fmla="*/ 10025044 w 12188952"/>
              <a:gd name="connsiteY0" fmla="*/ 1464945 h 6858000"/>
              <a:gd name="connsiteX1" fmla="*/ 10025044 w 12188952"/>
              <a:gd name="connsiteY1" fmla="*/ 6219825 h 6858000"/>
              <a:gd name="connsiteX2" fmla="*/ 10253644 w 12188952"/>
              <a:gd name="connsiteY2" fmla="*/ 6219825 h 6858000"/>
              <a:gd name="connsiteX3" fmla="*/ 10253644 w 12188952"/>
              <a:gd name="connsiteY3" fmla="*/ 1464945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10025044" y="1464945"/>
                </a:moveTo>
                <a:lnTo>
                  <a:pt x="10025044" y="6219825"/>
                </a:lnTo>
                <a:lnTo>
                  <a:pt x="10253644" y="6219825"/>
                </a:lnTo>
                <a:lnTo>
                  <a:pt x="10253644" y="1464945"/>
                </a:lnTo>
                <a:close/>
                <a:moveTo>
                  <a:pt x="0" y="0"/>
                </a:moveTo>
                <a:lnTo>
                  <a:pt x="12188952" y="0"/>
                </a:lnTo>
                <a:lnTo>
                  <a:pt x="12188952"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7" name="Marcador de texto 6">
            <a:extLst>
              <a:ext uri="{FF2B5EF4-FFF2-40B4-BE49-F238E27FC236}">
                <a16:creationId xmlns:a16="http://schemas.microsoft.com/office/drawing/2014/main" id="{27109C03-4D2D-4A2D-AC74-49353ED38B56}"/>
              </a:ext>
            </a:extLst>
          </p:cNvPr>
          <p:cNvSpPr>
            <a:spLocks noGrp="1"/>
          </p:cNvSpPr>
          <p:nvPr>
            <p:ph type="body" sz="quarter" idx="25" hasCustomPrompt="1"/>
          </p:nvPr>
        </p:nvSpPr>
        <p:spPr>
          <a:xfrm>
            <a:off x="0" y="1465263"/>
            <a:ext cx="10026650" cy="4754562"/>
          </a:xfrm>
          <a:solidFill>
            <a:schemeClr val="bg1">
              <a:alpha val="93000"/>
            </a:schemeClr>
          </a:solidFill>
        </p:spPr>
        <p:txBody>
          <a:bodyPr lIns="1005840" tIns="502920" rtlCol="0">
            <a:noAutofit/>
          </a:bodyPr>
          <a:lstStyle>
            <a:lvl1pPr marL="0" indent="0">
              <a:buNone/>
              <a:defRPr sz="1800" cap="all" baseline="0">
                <a:solidFill>
                  <a:schemeClr val="accent1"/>
                </a:solidFill>
                <a:latin typeface="+mj-lt"/>
              </a:defRPr>
            </a:lvl1pPr>
          </a:lstStyle>
          <a:p>
            <a:pPr lvl="0" rtl="0"/>
            <a:r>
              <a:rPr lang="es-MX" noProof="0"/>
              <a:t>Haz clic para modificar los estilos de texto del patrón</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365125"/>
            <a:ext cx="8562475" cy="1325563"/>
          </a:xfrm>
        </p:spPr>
        <p:txBody>
          <a:bodyPr rtlCol="0"/>
          <a:lstStyle>
            <a:lvl1pPr>
              <a:defRPr>
                <a:solidFill>
                  <a:schemeClr val="bg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es-MX" noProof="0"/>
              <a:t>Título de la presentación de lanzamiento</a:t>
            </a:r>
          </a:p>
        </p:txBody>
      </p:sp>
      <p:sp>
        <p:nvSpPr>
          <p:cNvPr id="23" name="Marcador de posición de texto 12">
            <a:extLst>
              <a:ext uri="{FF2B5EF4-FFF2-40B4-BE49-F238E27FC236}">
                <a16:creationId xmlns:a16="http://schemas.microsoft.com/office/drawing/2014/main" id="{9EDE4DA5-D561-434E-9452-95025C316A45}"/>
              </a:ext>
            </a:extLst>
          </p:cNvPr>
          <p:cNvSpPr>
            <a:spLocks noGrp="1"/>
          </p:cNvSpPr>
          <p:nvPr>
            <p:ph type="body" sz="quarter" idx="24" hasCustomPrompt="1"/>
          </p:nvPr>
        </p:nvSpPr>
        <p:spPr>
          <a:xfrm>
            <a:off x="10734040" y="-68580"/>
            <a:ext cx="1737360" cy="6858000"/>
          </a:xfrm>
        </p:spPr>
        <p:txBody>
          <a:bodyPr vert="vert270" rtlCol="0" anchor="t">
            <a:noAutofit/>
          </a:bodyPr>
          <a:lstStyle>
            <a:lvl1pPr marL="0" indent="0">
              <a:spcBef>
                <a:spcPts val="0"/>
              </a:spcBef>
              <a:buNone/>
              <a:defRPr sz="13000" cap="all" baseline="0">
                <a:solidFill>
                  <a:schemeClr val="bg1">
                    <a:lumMod val="95000"/>
                  </a:schemeClr>
                </a:solidFill>
                <a:latin typeface="Source Sans Pro ExtraLight" panose="020B0303030403020204" pitchFamily="34" charset="0"/>
                <a:ea typeface="Source Sans Pro ExtraLight" panose="020B0303030403020204" pitchFamily="34" charset="0"/>
              </a:defRPr>
            </a:lvl1pPr>
          </a:lstStyle>
          <a:p>
            <a:pPr lvl="0" rtl="0"/>
            <a:r>
              <a:rPr lang="es-MX" noProof="0"/>
              <a:t>Problema</a:t>
            </a:r>
          </a:p>
        </p:txBody>
      </p:sp>
      <p:sp>
        <p:nvSpPr>
          <p:cNvPr id="27" name="Rectángulo 26">
            <a:extLst>
              <a:ext uri="{FF2B5EF4-FFF2-40B4-BE49-F238E27FC236}">
                <a16:creationId xmlns:a16="http://schemas.microsoft.com/office/drawing/2014/main" id="{3A8936FC-DF00-4C6C-A5FA-13B0BFCC3E58}"/>
              </a:ext>
            </a:extLst>
          </p:cNvPr>
          <p:cNvSpPr/>
          <p:nvPr userDrawn="1"/>
        </p:nvSpPr>
        <p:spPr>
          <a:xfrm>
            <a:off x="10026568" y="1464945"/>
            <a:ext cx="228600" cy="4754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4" name="Marcador de texto 13">
            <a:extLst>
              <a:ext uri="{FF2B5EF4-FFF2-40B4-BE49-F238E27FC236}">
                <a16:creationId xmlns:a16="http://schemas.microsoft.com/office/drawing/2014/main" id="{C25BE32D-3FC4-4B1B-808E-E2897BC2F70F}"/>
              </a:ext>
            </a:extLst>
          </p:cNvPr>
          <p:cNvSpPr>
            <a:spLocks noGrp="1"/>
          </p:cNvSpPr>
          <p:nvPr>
            <p:ph type="body" sz="quarter" idx="15" hasCustomPrompt="1"/>
          </p:nvPr>
        </p:nvSpPr>
        <p:spPr>
          <a:xfrm>
            <a:off x="914274" y="2242336"/>
            <a:ext cx="3886200" cy="914400"/>
          </a:xfrm>
        </p:spPr>
        <p:txBody>
          <a:bodyPr rtlCol="0">
            <a:normAutofit/>
          </a:bodyPr>
          <a:lstStyle>
            <a:lvl1pPr marL="0" indent="0">
              <a:lnSpc>
                <a:spcPts val="2000"/>
              </a:lnSpc>
              <a:spcBef>
                <a:spcPts val="0"/>
              </a:spcBef>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5" name="Marcador de texto 10">
            <a:extLst>
              <a:ext uri="{FF2B5EF4-FFF2-40B4-BE49-F238E27FC236}">
                <a16:creationId xmlns:a16="http://schemas.microsoft.com/office/drawing/2014/main" id="{413E5A31-C8FF-4B6C-AE00-99F85789634D}"/>
              </a:ext>
            </a:extLst>
          </p:cNvPr>
          <p:cNvSpPr>
            <a:spLocks noGrp="1"/>
          </p:cNvSpPr>
          <p:nvPr>
            <p:ph type="body" sz="quarter" idx="16" hasCustomPrompt="1"/>
          </p:nvPr>
        </p:nvSpPr>
        <p:spPr>
          <a:xfrm>
            <a:off x="914525" y="3218688"/>
            <a:ext cx="388620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16" name="Marcador de texto 13">
            <a:extLst>
              <a:ext uri="{FF2B5EF4-FFF2-40B4-BE49-F238E27FC236}">
                <a16:creationId xmlns:a16="http://schemas.microsoft.com/office/drawing/2014/main" id="{99346137-3239-4162-9799-29D8E0B44CA8}"/>
              </a:ext>
            </a:extLst>
          </p:cNvPr>
          <p:cNvSpPr>
            <a:spLocks noGrp="1"/>
          </p:cNvSpPr>
          <p:nvPr>
            <p:ph type="body" sz="quarter" idx="17" hasCustomPrompt="1"/>
          </p:nvPr>
        </p:nvSpPr>
        <p:spPr>
          <a:xfrm>
            <a:off x="914399" y="3545967"/>
            <a:ext cx="3886200" cy="914400"/>
          </a:xfrm>
        </p:spPr>
        <p:txBody>
          <a:bodyPr rtlCol="0">
            <a:normAutofit/>
          </a:bodyPr>
          <a:lstStyle>
            <a:lvl1pPr marL="0" indent="0">
              <a:lnSpc>
                <a:spcPts val="2000"/>
              </a:lnSpc>
              <a:spcBef>
                <a:spcPts val="0"/>
              </a:spcBef>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7" name="Marcador de texto 10">
            <a:extLst>
              <a:ext uri="{FF2B5EF4-FFF2-40B4-BE49-F238E27FC236}">
                <a16:creationId xmlns:a16="http://schemas.microsoft.com/office/drawing/2014/main" id="{BDD18F8A-C2BE-429D-BB7C-9390EEEE5261}"/>
              </a:ext>
            </a:extLst>
          </p:cNvPr>
          <p:cNvSpPr>
            <a:spLocks noGrp="1"/>
          </p:cNvSpPr>
          <p:nvPr>
            <p:ph type="body" sz="quarter" idx="18" hasCustomPrompt="1"/>
          </p:nvPr>
        </p:nvSpPr>
        <p:spPr>
          <a:xfrm>
            <a:off x="5590801" y="1916113"/>
            <a:ext cx="388620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18" name="Marcador de texto 13">
            <a:extLst>
              <a:ext uri="{FF2B5EF4-FFF2-40B4-BE49-F238E27FC236}">
                <a16:creationId xmlns:a16="http://schemas.microsoft.com/office/drawing/2014/main" id="{AFDC9EA4-0AAA-467C-9B89-6966F6E4BB03}"/>
              </a:ext>
            </a:extLst>
          </p:cNvPr>
          <p:cNvSpPr>
            <a:spLocks noGrp="1"/>
          </p:cNvSpPr>
          <p:nvPr>
            <p:ph type="body" sz="quarter" idx="19" hasCustomPrompt="1"/>
          </p:nvPr>
        </p:nvSpPr>
        <p:spPr>
          <a:xfrm>
            <a:off x="5590675" y="2242336"/>
            <a:ext cx="3886200" cy="914400"/>
          </a:xfrm>
        </p:spPr>
        <p:txBody>
          <a:bodyPr rtlCol="0">
            <a:normAutofit/>
          </a:bodyPr>
          <a:lstStyle>
            <a:lvl1pPr marL="0" indent="0">
              <a:lnSpc>
                <a:spcPts val="2000"/>
              </a:lnSpc>
              <a:spcBef>
                <a:spcPts val="0"/>
              </a:spcBef>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9" name="Marcador de texto 10">
            <a:extLst>
              <a:ext uri="{FF2B5EF4-FFF2-40B4-BE49-F238E27FC236}">
                <a16:creationId xmlns:a16="http://schemas.microsoft.com/office/drawing/2014/main" id="{31ECD896-8F8E-404E-BBAD-FBFCBBE3DFEF}"/>
              </a:ext>
            </a:extLst>
          </p:cNvPr>
          <p:cNvSpPr>
            <a:spLocks noGrp="1"/>
          </p:cNvSpPr>
          <p:nvPr>
            <p:ph type="body" sz="quarter" idx="20" hasCustomPrompt="1"/>
          </p:nvPr>
        </p:nvSpPr>
        <p:spPr>
          <a:xfrm>
            <a:off x="5590801" y="3218688"/>
            <a:ext cx="388620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20" name="Marcador de texto 13">
            <a:extLst>
              <a:ext uri="{FF2B5EF4-FFF2-40B4-BE49-F238E27FC236}">
                <a16:creationId xmlns:a16="http://schemas.microsoft.com/office/drawing/2014/main" id="{6BEE435C-8719-41E1-838A-87FB6B0BA23C}"/>
              </a:ext>
            </a:extLst>
          </p:cNvPr>
          <p:cNvSpPr>
            <a:spLocks noGrp="1"/>
          </p:cNvSpPr>
          <p:nvPr>
            <p:ph type="body" sz="quarter" idx="21" hasCustomPrompt="1"/>
          </p:nvPr>
        </p:nvSpPr>
        <p:spPr>
          <a:xfrm>
            <a:off x="5590675" y="3545967"/>
            <a:ext cx="3886200" cy="914400"/>
          </a:xfrm>
        </p:spPr>
        <p:txBody>
          <a:bodyPr rtlCol="0">
            <a:normAutofit/>
          </a:bodyPr>
          <a:lstStyle>
            <a:lvl1pPr marL="0" indent="0">
              <a:lnSpc>
                <a:spcPts val="2000"/>
              </a:lnSpc>
              <a:spcBef>
                <a:spcPts val="0"/>
              </a:spcBef>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1" name="Marcador de texto 10">
            <a:extLst>
              <a:ext uri="{FF2B5EF4-FFF2-40B4-BE49-F238E27FC236}">
                <a16:creationId xmlns:a16="http://schemas.microsoft.com/office/drawing/2014/main" id="{9DAC0554-380F-4627-9E3C-FCDA9EE3B9E8}"/>
              </a:ext>
            </a:extLst>
          </p:cNvPr>
          <p:cNvSpPr>
            <a:spLocks noGrp="1"/>
          </p:cNvSpPr>
          <p:nvPr>
            <p:ph type="body" sz="quarter" idx="22" hasCustomPrompt="1"/>
          </p:nvPr>
        </p:nvSpPr>
        <p:spPr>
          <a:xfrm>
            <a:off x="914525" y="4709160"/>
            <a:ext cx="388620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22" name="Marcador de texto 13">
            <a:extLst>
              <a:ext uri="{FF2B5EF4-FFF2-40B4-BE49-F238E27FC236}">
                <a16:creationId xmlns:a16="http://schemas.microsoft.com/office/drawing/2014/main" id="{32C9479E-1665-465C-9B07-8AC7E3F4B630}"/>
              </a:ext>
            </a:extLst>
          </p:cNvPr>
          <p:cNvSpPr>
            <a:spLocks noGrp="1"/>
          </p:cNvSpPr>
          <p:nvPr>
            <p:ph type="body" sz="quarter" idx="23" hasCustomPrompt="1"/>
          </p:nvPr>
        </p:nvSpPr>
        <p:spPr>
          <a:xfrm>
            <a:off x="914399" y="5036439"/>
            <a:ext cx="3886200" cy="737604"/>
          </a:xfrm>
        </p:spPr>
        <p:txBody>
          <a:bodyPr rtlCol="0">
            <a:normAutofit/>
          </a:bodyPr>
          <a:lstStyle>
            <a:lvl1pPr marL="0" indent="0">
              <a:lnSpc>
                <a:spcPts val="2000"/>
              </a:lnSpc>
              <a:spcBef>
                <a:spcPts val="0"/>
              </a:spcBef>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Tree>
    <p:extLst>
      <p:ext uri="{BB962C8B-B14F-4D97-AF65-F5344CB8AC3E}">
        <p14:creationId xmlns:p14="http://schemas.microsoft.com/office/powerpoint/2010/main" val="2883616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ción">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FF067F4C-584F-4D26-A9F4-7E8E3F096140}"/>
              </a:ext>
              <a:ext uri="{C183D7F6-B498-43B3-948B-1728B52AA6E4}">
                <adec:decorative xmlns:adec="http://schemas.microsoft.com/office/drawing/2017/decorative" val="1"/>
              </a:ext>
            </a:extLst>
          </p:cNvPr>
          <p:cNvSpPr/>
          <p:nvPr userDrawn="1"/>
        </p:nvSpPr>
        <p:spPr>
          <a:xfrm>
            <a:off x="4159926" y="1569034"/>
            <a:ext cx="7193874"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9" name="Marcador de posición de imagen 10">
            <a:extLst>
              <a:ext uri="{FF2B5EF4-FFF2-40B4-BE49-F238E27FC236}">
                <a16:creationId xmlns:a16="http://schemas.microsoft.com/office/drawing/2014/main" id="{6C968367-11F9-40B5-B54F-1555B837CABC}"/>
              </a:ext>
            </a:extLst>
          </p:cNvPr>
          <p:cNvSpPr>
            <a:spLocks noGrp="1"/>
          </p:cNvSpPr>
          <p:nvPr>
            <p:ph type="pic" sz="quarter" idx="13"/>
          </p:nvPr>
        </p:nvSpPr>
        <p:spPr>
          <a:xfrm>
            <a:off x="933630" y="548640"/>
            <a:ext cx="4389120" cy="5760720"/>
          </a:xfrm>
          <a:solidFill>
            <a:schemeClr val="accent6">
              <a:lumMod val="20000"/>
              <a:lumOff val="80000"/>
            </a:schemeClr>
          </a:solidFill>
        </p:spPr>
        <p:txBody>
          <a:bodyPr rtlCol="0"/>
          <a:lstStyle/>
          <a:p>
            <a:pPr rtl="0"/>
            <a:r>
              <a:rPr lang="es-MX" noProof="0"/>
              <a:t>Haz clic en el icono para agregar una imagen</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6155363" y="365125"/>
            <a:ext cx="5103007" cy="1325563"/>
          </a:xfrm>
        </p:spPr>
        <p:txBody>
          <a:bodyPr rtlCol="0"/>
          <a:lstStyle>
            <a:lvl1pPr>
              <a:defRPr>
                <a:solidFill>
                  <a:schemeClr val="tx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
        <p:nvSpPr>
          <p:cNvPr id="11" name="Marcador de texto 10">
            <a:extLst>
              <a:ext uri="{FF2B5EF4-FFF2-40B4-BE49-F238E27FC236}">
                <a16:creationId xmlns:a16="http://schemas.microsoft.com/office/drawing/2014/main" id="{78C38614-0243-4ABA-A367-8875F339D658}"/>
              </a:ext>
            </a:extLst>
          </p:cNvPr>
          <p:cNvSpPr>
            <a:spLocks noGrp="1"/>
          </p:cNvSpPr>
          <p:nvPr>
            <p:ph type="body" sz="quarter" idx="14" hasCustomPrompt="1"/>
          </p:nvPr>
        </p:nvSpPr>
        <p:spPr>
          <a:xfrm>
            <a:off x="6153182" y="2093976"/>
            <a:ext cx="512064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14" name="Marcador de texto 13">
            <a:extLst>
              <a:ext uri="{FF2B5EF4-FFF2-40B4-BE49-F238E27FC236}">
                <a16:creationId xmlns:a16="http://schemas.microsoft.com/office/drawing/2014/main" id="{C25BE32D-3FC4-4B1B-808E-E2897BC2F70F}"/>
              </a:ext>
            </a:extLst>
          </p:cNvPr>
          <p:cNvSpPr>
            <a:spLocks noGrp="1"/>
          </p:cNvSpPr>
          <p:nvPr>
            <p:ph type="body" sz="quarter" idx="15" hasCustomPrompt="1"/>
          </p:nvPr>
        </p:nvSpPr>
        <p:spPr>
          <a:xfrm>
            <a:off x="6153056" y="2422684"/>
            <a:ext cx="5120640" cy="640080"/>
          </a:xfrm>
        </p:spPr>
        <p:txBody>
          <a:bodyPr rtlCol="0">
            <a:normAutofit/>
          </a:bodyPr>
          <a:lstStyle>
            <a:lvl1pPr marL="0" indent="0">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5" name="Marcador de texto 10">
            <a:extLst>
              <a:ext uri="{FF2B5EF4-FFF2-40B4-BE49-F238E27FC236}">
                <a16:creationId xmlns:a16="http://schemas.microsoft.com/office/drawing/2014/main" id="{413E5A31-C8FF-4B6C-AE00-99F85789634D}"/>
              </a:ext>
            </a:extLst>
          </p:cNvPr>
          <p:cNvSpPr>
            <a:spLocks noGrp="1"/>
          </p:cNvSpPr>
          <p:nvPr>
            <p:ph type="body" sz="quarter" idx="16" hasCustomPrompt="1"/>
          </p:nvPr>
        </p:nvSpPr>
        <p:spPr>
          <a:xfrm>
            <a:off x="6153307" y="3227832"/>
            <a:ext cx="512064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16" name="Marcador de texto 13">
            <a:extLst>
              <a:ext uri="{FF2B5EF4-FFF2-40B4-BE49-F238E27FC236}">
                <a16:creationId xmlns:a16="http://schemas.microsoft.com/office/drawing/2014/main" id="{99346137-3239-4162-9799-29D8E0B44CA8}"/>
              </a:ext>
            </a:extLst>
          </p:cNvPr>
          <p:cNvSpPr>
            <a:spLocks noGrp="1"/>
          </p:cNvSpPr>
          <p:nvPr>
            <p:ph type="body" sz="quarter" idx="17" hasCustomPrompt="1"/>
          </p:nvPr>
        </p:nvSpPr>
        <p:spPr>
          <a:xfrm>
            <a:off x="6153181" y="3559290"/>
            <a:ext cx="5120640" cy="457200"/>
          </a:xfrm>
        </p:spPr>
        <p:txBody>
          <a:bodyPr rtlCol="0">
            <a:normAutofit/>
          </a:bodyPr>
          <a:lstStyle>
            <a:lvl1pPr marL="0" indent="0">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1" name="Marcador de texto 10">
            <a:extLst>
              <a:ext uri="{FF2B5EF4-FFF2-40B4-BE49-F238E27FC236}">
                <a16:creationId xmlns:a16="http://schemas.microsoft.com/office/drawing/2014/main" id="{005E970C-F216-4C13-B637-2CD29EB1F737}"/>
              </a:ext>
            </a:extLst>
          </p:cNvPr>
          <p:cNvSpPr>
            <a:spLocks noGrp="1"/>
          </p:cNvSpPr>
          <p:nvPr>
            <p:ph type="body" sz="quarter" idx="18" hasCustomPrompt="1"/>
          </p:nvPr>
        </p:nvSpPr>
        <p:spPr>
          <a:xfrm>
            <a:off x="6149167" y="4059936"/>
            <a:ext cx="512064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22" name="Marcador de texto 13">
            <a:extLst>
              <a:ext uri="{FF2B5EF4-FFF2-40B4-BE49-F238E27FC236}">
                <a16:creationId xmlns:a16="http://schemas.microsoft.com/office/drawing/2014/main" id="{FD54B08D-52AA-478D-9A22-40F57CEFF5E6}"/>
              </a:ext>
            </a:extLst>
          </p:cNvPr>
          <p:cNvSpPr>
            <a:spLocks noGrp="1"/>
          </p:cNvSpPr>
          <p:nvPr>
            <p:ph type="body" sz="quarter" idx="19" hasCustomPrompt="1"/>
          </p:nvPr>
        </p:nvSpPr>
        <p:spPr>
          <a:xfrm>
            <a:off x="6149041" y="4388168"/>
            <a:ext cx="5120640" cy="640080"/>
          </a:xfrm>
        </p:spPr>
        <p:txBody>
          <a:bodyPr rtlCol="0">
            <a:normAutofit/>
          </a:bodyPr>
          <a:lstStyle>
            <a:lvl1pPr marL="0" indent="0">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3" name="Marcador de texto 10">
            <a:extLst>
              <a:ext uri="{FF2B5EF4-FFF2-40B4-BE49-F238E27FC236}">
                <a16:creationId xmlns:a16="http://schemas.microsoft.com/office/drawing/2014/main" id="{78434772-1E65-4475-A328-95A7B2445794}"/>
              </a:ext>
            </a:extLst>
          </p:cNvPr>
          <p:cNvSpPr>
            <a:spLocks noGrp="1"/>
          </p:cNvSpPr>
          <p:nvPr>
            <p:ph type="body" sz="quarter" idx="20" hasCustomPrompt="1"/>
          </p:nvPr>
        </p:nvSpPr>
        <p:spPr>
          <a:xfrm>
            <a:off x="6149292" y="5202936"/>
            <a:ext cx="5120640" cy="320040"/>
          </a:xfrm>
        </p:spPr>
        <p:txBody>
          <a:bodyPr rtlCol="0">
            <a:noAutofit/>
          </a:bodyPr>
          <a:lstStyle>
            <a:lvl1pPr marL="0" indent="0">
              <a:buNone/>
              <a:defRPr sz="1800" cap="all" baseline="0">
                <a:solidFill>
                  <a:schemeClr val="accent1"/>
                </a:solidFill>
                <a:latin typeface="+mj-lt"/>
              </a:defRPr>
            </a:lvl1pPr>
            <a:lvl2pPr marL="457200" indent="0">
              <a:buNone/>
              <a:defRPr sz="2000">
                <a:solidFill>
                  <a:schemeClr val="accent1"/>
                </a:solidFill>
                <a:latin typeface="+mj-lt"/>
              </a:defRPr>
            </a:lvl2pPr>
            <a:lvl3pPr marL="914400" indent="0">
              <a:buNone/>
              <a:defRPr sz="2000">
                <a:solidFill>
                  <a:schemeClr val="accent1"/>
                </a:solidFill>
                <a:latin typeface="+mj-lt"/>
              </a:defRPr>
            </a:lvl3pPr>
            <a:lvl4pPr marL="1371600" indent="0">
              <a:buNone/>
              <a:defRPr sz="2000">
                <a:solidFill>
                  <a:schemeClr val="accent1"/>
                </a:solidFill>
                <a:latin typeface="+mj-lt"/>
              </a:defRPr>
            </a:lvl4pPr>
            <a:lvl5pPr marL="1828800" indent="0">
              <a:buNone/>
              <a:defRPr sz="2000">
                <a:solidFill>
                  <a:schemeClr val="accent1"/>
                </a:solidFill>
                <a:latin typeface="+mj-lt"/>
              </a:defRPr>
            </a:lvl5pPr>
          </a:lstStyle>
          <a:p>
            <a:pPr lvl="0" rtl="0"/>
            <a:r>
              <a:rPr lang="es-MX" noProof="0"/>
              <a:t>HAZ CLIC PARA EDITAR EL TEXTO</a:t>
            </a:r>
          </a:p>
        </p:txBody>
      </p:sp>
      <p:sp>
        <p:nvSpPr>
          <p:cNvPr id="24" name="Marcador de texto 13">
            <a:extLst>
              <a:ext uri="{FF2B5EF4-FFF2-40B4-BE49-F238E27FC236}">
                <a16:creationId xmlns:a16="http://schemas.microsoft.com/office/drawing/2014/main" id="{16497897-EF41-49AE-B577-23E1843D2DEA}"/>
              </a:ext>
            </a:extLst>
          </p:cNvPr>
          <p:cNvSpPr>
            <a:spLocks noGrp="1"/>
          </p:cNvSpPr>
          <p:nvPr>
            <p:ph type="body" sz="quarter" idx="21" hasCustomPrompt="1"/>
          </p:nvPr>
        </p:nvSpPr>
        <p:spPr>
          <a:xfrm>
            <a:off x="6149166" y="5535502"/>
            <a:ext cx="5120640" cy="640080"/>
          </a:xfrm>
        </p:spPr>
        <p:txBody>
          <a:bodyPr rtlCol="0">
            <a:normAutofit/>
          </a:bodyPr>
          <a:lstStyle>
            <a:lvl1pPr marL="0" indent="0">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Tree>
    <p:extLst>
      <p:ext uri="{BB962C8B-B14F-4D97-AF65-F5344CB8AC3E}">
        <p14:creationId xmlns:p14="http://schemas.microsoft.com/office/powerpoint/2010/main" val="1307442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rmación general del producto">
    <p:spTree>
      <p:nvGrpSpPr>
        <p:cNvPr id="1" name=""/>
        <p:cNvGrpSpPr/>
        <p:nvPr/>
      </p:nvGrpSpPr>
      <p:grpSpPr>
        <a:xfrm>
          <a:off x="0" y="0"/>
          <a:ext cx="0" cy="0"/>
          <a:chOff x="0" y="0"/>
          <a:chExt cx="0" cy="0"/>
        </a:xfrm>
      </p:grpSpPr>
      <p:sp>
        <p:nvSpPr>
          <p:cNvPr id="22" name="Marcador de posición de imagen 21">
            <a:extLst>
              <a:ext uri="{FF2B5EF4-FFF2-40B4-BE49-F238E27FC236}">
                <a16:creationId xmlns:a16="http://schemas.microsoft.com/office/drawing/2014/main" id="{02412796-7042-4809-B0D2-CA19D0001B30}"/>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2560590 h 6858000"/>
              <a:gd name="connsiteX5" fmla="*/ 4876038 w 12188952"/>
              <a:gd name="connsiteY5" fmla="*/ 2560590 h 6858000"/>
              <a:gd name="connsiteX6" fmla="*/ 4876038 w 12188952"/>
              <a:gd name="connsiteY6" fmla="*/ 2331990 h 6858000"/>
              <a:gd name="connsiteX7" fmla="*/ 0 w 12188952"/>
              <a:gd name="connsiteY7" fmla="*/ 23319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12188952" y="0"/>
                </a:lnTo>
                <a:lnTo>
                  <a:pt x="12188952" y="6858000"/>
                </a:lnTo>
                <a:lnTo>
                  <a:pt x="0" y="6858000"/>
                </a:lnTo>
                <a:lnTo>
                  <a:pt x="0" y="2560590"/>
                </a:lnTo>
                <a:lnTo>
                  <a:pt x="4876038" y="2560590"/>
                </a:lnTo>
                <a:lnTo>
                  <a:pt x="4876038" y="2331990"/>
                </a:lnTo>
                <a:lnTo>
                  <a:pt x="0" y="233199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841248" y="858957"/>
            <a:ext cx="4032504" cy="1325563"/>
          </a:xfrm>
        </p:spPr>
        <p:txBody>
          <a:bodyPr rtlCol="0"/>
          <a:lstStyle>
            <a:lvl1pPr algn="r">
              <a:defRPr>
                <a:solidFill>
                  <a:schemeClr val="bg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es-MX" noProof="0" smtClean="0"/>
              <a:pPr rtl="0"/>
              <a:t>‹Nº›</a:t>
            </a:fld>
            <a:endParaRPr lang="es-MX" noProof="0"/>
          </a:p>
        </p:txBody>
      </p:sp>
      <p:sp>
        <p:nvSpPr>
          <p:cNvPr id="11" name="Marcador de texto 10">
            <a:extLst>
              <a:ext uri="{FF2B5EF4-FFF2-40B4-BE49-F238E27FC236}">
                <a16:creationId xmlns:a16="http://schemas.microsoft.com/office/drawing/2014/main" id="{9DD0C4E2-C56D-415A-A93E-7E5A3DD9BBEA}"/>
              </a:ext>
            </a:extLst>
          </p:cNvPr>
          <p:cNvSpPr>
            <a:spLocks noGrp="1"/>
          </p:cNvSpPr>
          <p:nvPr>
            <p:ph type="body" sz="quarter" idx="14" hasCustomPrompt="1"/>
          </p:nvPr>
        </p:nvSpPr>
        <p:spPr>
          <a:xfrm>
            <a:off x="5638800" y="1173329"/>
            <a:ext cx="2743200" cy="365760"/>
          </a:xfrm>
        </p:spPr>
        <p:txBody>
          <a:bodyPr rtlCol="0">
            <a:noAutofit/>
          </a:bodyPr>
          <a:lstStyle>
            <a:lvl1pPr marL="0" indent="0">
              <a:buNone/>
              <a:defRPr sz="1800" cap="all" baseline="0">
                <a:solidFill>
                  <a:schemeClr val="bg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13" name="Marcador de posición de texto 12">
            <a:extLst>
              <a:ext uri="{FF2B5EF4-FFF2-40B4-BE49-F238E27FC236}">
                <a16:creationId xmlns:a16="http://schemas.microsoft.com/office/drawing/2014/main" id="{63466F58-8094-496E-8FA6-A2A07D706ECA}"/>
              </a:ext>
            </a:extLst>
          </p:cNvPr>
          <p:cNvSpPr>
            <a:spLocks noGrp="1"/>
          </p:cNvSpPr>
          <p:nvPr>
            <p:ph type="body" sz="quarter" idx="15" hasCustomPrompt="1"/>
          </p:nvPr>
        </p:nvSpPr>
        <p:spPr>
          <a:xfrm>
            <a:off x="5638800" y="1522412"/>
            <a:ext cx="2743200" cy="914400"/>
          </a:xfrm>
        </p:spPr>
        <p:txBody>
          <a:bodyPr rtlCol="0">
            <a:noAutofit/>
          </a:bodyPr>
          <a:lstStyle>
            <a:lvl1pPr marL="0" indent="0">
              <a:lnSpc>
                <a:spcPts val="2000"/>
              </a:lnSpc>
              <a:spcBef>
                <a:spcPts val="0"/>
              </a:spcBef>
              <a:buNone/>
              <a:defRPr sz="14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4" name="Marcador de texto 10">
            <a:extLst>
              <a:ext uri="{FF2B5EF4-FFF2-40B4-BE49-F238E27FC236}">
                <a16:creationId xmlns:a16="http://schemas.microsoft.com/office/drawing/2014/main" id="{35CDA3A0-B53D-4D18-9792-E99DB7DFDFCD}"/>
              </a:ext>
            </a:extLst>
          </p:cNvPr>
          <p:cNvSpPr>
            <a:spLocks noGrp="1"/>
          </p:cNvSpPr>
          <p:nvPr>
            <p:ph type="body" sz="quarter" idx="16" hasCustomPrompt="1"/>
          </p:nvPr>
        </p:nvSpPr>
        <p:spPr>
          <a:xfrm>
            <a:off x="5638800" y="2743993"/>
            <a:ext cx="2743200" cy="365760"/>
          </a:xfrm>
        </p:spPr>
        <p:txBody>
          <a:bodyPr rtlCol="0">
            <a:noAutofit/>
          </a:bodyPr>
          <a:lstStyle>
            <a:lvl1pPr marL="0" indent="0">
              <a:buNone/>
              <a:defRPr sz="1800" cap="all" baseline="0">
                <a:solidFill>
                  <a:schemeClr val="bg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15" name="Marcador de posición de texto 12">
            <a:extLst>
              <a:ext uri="{FF2B5EF4-FFF2-40B4-BE49-F238E27FC236}">
                <a16:creationId xmlns:a16="http://schemas.microsoft.com/office/drawing/2014/main" id="{FEDD6309-46B2-4D7D-A1E2-8F04609BF7B3}"/>
              </a:ext>
            </a:extLst>
          </p:cNvPr>
          <p:cNvSpPr>
            <a:spLocks noGrp="1"/>
          </p:cNvSpPr>
          <p:nvPr>
            <p:ph type="body" sz="quarter" idx="17" hasCustomPrompt="1"/>
          </p:nvPr>
        </p:nvSpPr>
        <p:spPr>
          <a:xfrm>
            <a:off x="5638800" y="3074026"/>
            <a:ext cx="2743200" cy="914400"/>
          </a:xfrm>
        </p:spPr>
        <p:txBody>
          <a:bodyPr rtlCol="0">
            <a:noAutofit/>
          </a:bodyPr>
          <a:lstStyle>
            <a:lvl1pPr marL="0" indent="0">
              <a:lnSpc>
                <a:spcPts val="2000"/>
              </a:lnSpc>
              <a:spcBef>
                <a:spcPts val="0"/>
              </a:spcBef>
              <a:buNone/>
              <a:defRPr sz="14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6" name="Marcador de texto 10">
            <a:extLst>
              <a:ext uri="{FF2B5EF4-FFF2-40B4-BE49-F238E27FC236}">
                <a16:creationId xmlns:a16="http://schemas.microsoft.com/office/drawing/2014/main" id="{DF7E20CD-913D-437E-9659-9C125387ECA7}"/>
              </a:ext>
            </a:extLst>
          </p:cNvPr>
          <p:cNvSpPr>
            <a:spLocks noGrp="1"/>
          </p:cNvSpPr>
          <p:nvPr>
            <p:ph type="body" sz="quarter" idx="18" hasCustomPrompt="1"/>
          </p:nvPr>
        </p:nvSpPr>
        <p:spPr>
          <a:xfrm>
            <a:off x="8686038" y="1182807"/>
            <a:ext cx="2743200" cy="365760"/>
          </a:xfrm>
        </p:spPr>
        <p:txBody>
          <a:bodyPr rtlCol="0">
            <a:noAutofit/>
          </a:bodyPr>
          <a:lstStyle>
            <a:lvl1pPr marL="0" indent="0">
              <a:buNone/>
              <a:defRPr sz="1800" cap="all" baseline="0">
                <a:solidFill>
                  <a:schemeClr val="bg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17" name="Marcador de posición de texto 12">
            <a:extLst>
              <a:ext uri="{FF2B5EF4-FFF2-40B4-BE49-F238E27FC236}">
                <a16:creationId xmlns:a16="http://schemas.microsoft.com/office/drawing/2014/main" id="{DB390311-D71A-47E1-A6A4-FC519992545C}"/>
              </a:ext>
            </a:extLst>
          </p:cNvPr>
          <p:cNvSpPr>
            <a:spLocks noGrp="1"/>
          </p:cNvSpPr>
          <p:nvPr>
            <p:ph type="body" sz="quarter" idx="19" hasCustomPrompt="1"/>
          </p:nvPr>
        </p:nvSpPr>
        <p:spPr>
          <a:xfrm>
            <a:off x="8686038" y="1531890"/>
            <a:ext cx="2743200" cy="914400"/>
          </a:xfrm>
        </p:spPr>
        <p:txBody>
          <a:bodyPr rtlCol="0">
            <a:noAutofit/>
          </a:bodyPr>
          <a:lstStyle>
            <a:lvl1pPr marL="0" indent="0">
              <a:lnSpc>
                <a:spcPts val="2000"/>
              </a:lnSpc>
              <a:spcBef>
                <a:spcPts val="0"/>
              </a:spcBef>
              <a:buNone/>
              <a:defRPr sz="14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8" name="Marcador de texto 10">
            <a:extLst>
              <a:ext uri="{FF2B5EF4-FFF2-40B4-BE49-F238E27FC236}">
                <a16:creationId xmlns:a16="http://schemas.microsoft.com/office/drawing/2014/main" id="{A6F112C5-2301-4903-8FFC-3D13F2BD7D9F}"/>
              </a:ext>
            </a:extLst>
          </p:cNvPr>
          <p:cNvSpPr>
            <a:spLocks noGrp="1"/>
          </p:cNvSpPr>
          <p:nvPr>
            <p:ph type="body" sz="quarter" idx="20" hasCustomPrompt="1"/>
          </p:nvPr>
        </p:nvSpPr>
        <p:spPr>
          <a:xfrm>
            <a:off x="8686038" y="2753471"/>
            <a:ext cx="2743200" cy="365760"/>
          </a:xfrm>
        </p:spPr>
        <p:txBody>
          <a:bodyPr rtlCol="0">
            <a:noAutofit/>
          </a:bodyPr>
          <a:lstStyle>
            <a:lvl1pPr marL="0" indent="0">
              <a:buNone/>
              <a:defRPr sz="1800" cap="all" baseline="0">
                <a:solidFill>
                  <a:schemeClr val="bg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19" name="Marcador de posición de texto 12">
            <a:extLst>
              <a:ext uri="{FF2B5EF4-FFF2-40B4-BE49-F238E27FC236}">
                <a16:creationId xmlns:a16="http://schemas.microsoft.com/office/drawing/2014/main" id="{867721ED-86DF-4220-A638-CB65E0B5B126}"/>
              </a:ext>
            </a:extLst>
          </p:cNvPr>
          <p:cNvSpPr>
            <a:spLocks noGrp="1"/>
          </p:cNvSpPr>
          <p:nvPr>
            <p:ph type="body" sz="quarter" idx="21" hasCustomPrompt="1"/>
          </p:nvPr>
        </p:nvSpPr>
        <p:spPr>
          <a:xfrm>
            <a:off x="8686038" y="3083504"/>
            <a:ext cx="2743200" cy="914400"/>
          </a:xfrm>
        </p:spPr>
        <p:txBody>
          <a:bodyPr rtlCol="0">
            <a:noAutofit/>
          </a:bodyPr>
          <a:lstStyle>
            <a:lvl1pPr marL="0" indent="0">
              <a:lnSpc>
                <a:spcPts val="2000"/>
              </a:lnSpc>
              <a:spcBef>
                <a:spcPts val="0"/>
              </a:spcBef>
              <a:buNone/>
              <a:defRPr sz="14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3" name="Rectángulo 22">
            <a:extLst>
              <a:ext uri="{FF2B5EF4-FFF2-40B4-BE49-F238E27FC236}">
                <a16:creationId xmlns:a16="http://schemas.microsoft.com/office/drawing/2014/main" id="{5620BB15-729F-4427-9DF3-6861F012AED2}"/>
              </a:ext>
              <a:ext uri="{C183D7F6-B498-43B3-948B-1728B52AA6E4}">
                <adec:decorative xmlns:adec="http://schemas.microsoft.com/office/drawing/2017/decorative" val="1"/>
              </a:ext>
            </a:extLst>
          </p:cNvPr>
          <p:cNvSpPr/>
          <p:nvPr userDrawn="1"/>
        </p:nvSpPr>
        <p:spPr>
          <a:xfrm>
            <a:off x="0" y="2331990"/>
            <a:ext cx="4877562"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1164587433"/>
      </p:ext>
    </p:extLst>
  </p:cSld>
  <p:clrMapOvr>
    <a:masterClrMapping/>
  </p:clrMapOvr>
  <p:extLst>
    <p:ext uri="{DCECCB84-F9BA-43D5-87BE-67443E8EF086}">
      <p15:sldGuideLst xmlns:p15="http://schemas.microsoft.com/office/powerpoint/2012/main">
        <p15:guide id="1" orient="horz" pos="91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ntajas del producto">
    <p:spTree>
      <p:nvGrpSpPr>
        <p:cNvPr id="1" name=""/>
        <p:cNvGrpSpPr/>
        <p:nvPr/>
      </p:nvGrpSpPr>
      <p:grpSpPr>
        <a:xfrm>
          <a:off x="0" y="0"/>
          <a:ext cx="0" cy="0"/>
          <a:chOff x="0" y="0"/>
          <a:chExt cx="0" cy="0"/>
        </a:xfrm>
      </p:grpSpPr>
      <p:sp>
        <p:nvSpPr>
          <p:cNvPr id="10" name="Marcador de posición de imagen 9">
            <a:extLst>
              <a:ext uri="{FF2B5EF4-FFF2-40B4-BE49-F238E27FC236}">
                <a16:creationId xmlns:a16="http://schemas.microsoft.com/office/drawing/2014/main" id="{77E32A88-04B9-4879-A7DA-64134B3784C4}"/>
              </a:ext>
            </a:extLst>
          </p:cNvPr>
          <p:cNvSpPr>
            <a:spLocks noGrp="1"/>
          </p:cNvSpPr>
          <p:nvPr>
            <p:ph type="pic" sz="quarter" idx="13"/>
          </p:nvPr>
        </p:nvSpPr>
        <p:spPr>
          <a:xfrm>
            <a:off x="228600" y="0"/>
            <a:ext cx="11961876" cy="6858000"/>
          </a:xfrm>
          <a:custGeom>
            <a:avLst/>
            <a:gdLst>
              <a:gd name="connsiteX0" fmla="*/ 0 w 11961876"/>
              <a:gd name="connsiteY0" fmla="*/ 0 h 6858000"/>
              <a:gd name="connsiteX1" fmla="*/ 11961876 w 11961876"/>
              <a:gd name="connsiteY1" fmla="*/ 0 h 6858000"/>
              <a:gd name="connsiteX2" fmla="*/ 11961876 w 11961876"/>
              <a:gd name="connsiteY2" fmla="*/ 6858000 h 6858000"/>
              <a:gd name="connsiteX3" fmla="*/ 0 w 1196187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961876" h="6858000">
                <a:moveTo>
                  <a:pt x="0" y="0"/>
                </a:moveTo>
                <a:lnTo>
                  <a:pt x="11961876" y="0"/>
                </a:lnTo>
                <a:lnTo>
                  <a:pt x="11961876"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398" y="365760"/>
            <a:ext cx="6400800" cy="1325563"/>
          </a:xfrm>
        </p:spPr>
        <p:txBody>
          <a:bodyPr rtlCol="0"/>
          <a:lstStyle/>
          <a:p>
            <a:pPr rtl="0"/>
            <a:r>
              <a:rPr lang="es-MX" noProof="0"/>
              <a:t>HAZ CLIC PARA EDITAR EL TÍTULO</a:t>
            </a:r>
          </a:p>
        </p:txBody>
      </p:sp>
      <p:sp>
        <p:nvSpPr>
          <p:cNvPr id="3" name="Marcador de posición de contenido 2">
            <a:extLst>
              <a:ext uri="{FF2B5EF4-FFF2-40B4-BE49-F238E27FC236}">
                <a16:creationId xmlns:a16="http://schemas.microsoft.com/office/drawing/2014/main" id="{BF8F5A6A-E29E-401A-801A-8FD9CAABA7A5}"/>
              </a:ext>
            </a:extLst>
          </p:cNvPr>
          <p:cNvSpPr>
            <a:spLocks noGrp="1"/>
          </p:cNvSpPr>
          <p:nvPr>
            <p:ph idx="1" hasCustomPrompt="1"/>
          </p:nvPr>
        </p:nvSpPr>
        <p:spPr>
          <a:xfrm>
            <a:off x="914401" y="2000292"/>
            <a:ext cx="3162299" cy="3409907"/>
          </a:xfrm>
        </p:spPr>
        <p:txBody>
          <a:bodyPr rtlCol="0">
            <a:normAutofit/>
          </a:bodyPr>
          <a:lstStyle>
            <a:lvl1pPr marL="0" indent="0">
              <a:lnSpc>
                <a:spcPts val="2400"/>
              </a:lnSpc>
              <a:spcBef>
                <a:spcPts val="0"/>
              </a:spcBef>
              <a:buNone/>
              <a:defRPr sz="18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s-MX" noProof="0"/>
              <a:t>Haz clic para editar el texto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s-MX" noProof="0" smtClean="0"/>
              <a:t>‹Nº›</a:t>
            </a:fld>
            <a:endParaRPr lang="es-MX" noProof="0"/>
          </a:p>
        </p:txBody>
      </p:sp>
      <p:sp>
        <p:nvSpPr>
          <p:cNvPr id="11" name="Rectángulo 10">
            <a:extLst>
              <a:ext uri="{FF2B5EF4-FFF2-40B4-BE49-F238E27FC236}">
                <a16:creationId xmlns:a16="http://schemas.microsoft.com/office/drawing/2014/main" id="{E5FFA2B6-6061-4DC2-8233-A48FB7AA8F27}"/>
              </a:ext>
              <a:ext uri="{C183D7F6-B498-43B3-948B-1728B52AA6E4}">
                <adec:decorative xmlns:adec="http://schemas.microsoft.com/office/drawing/2017/decorative" val="1"/>
              </a:ext>
            </a:extLst>
          </p:cNvPr>
          <p:cNvSpPr/>
          <p:nvPr userDrawn="1"/>
        </p:nvSpPr>
        <p:spPr>
          <a:xfrm>
            <a:off x="0" y="0"/>
            <a:ext cx="228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2" name="Marcador de posición de texto 12">
            <a:extLst>
              <a:ext uri="{FF2B5EF4-FFF2-40B4-BE49-F238E27FC236}">
                <a16:creationId xmlns:a16="http://schemas.microsoft.com/office/drawing/2014/main" id="{4A219D8E-BB95-4BDA-98A2-097D1BFA7494}"/>
              </a:ext>
            </a:extLst>
          </p:cNvPr>
          <p:cNvSpPr>
            <a:spLocks noGrp="1"/>
          </p:cNvSpPr>
          <p:nvPr>
            <p:ph type="body" sz="quarter" idx="14" hasCustomPrompt="1"/>
          </p:nvPr>
        </p:nvSpPr>
        <p:spPr>
          <a:xfrm>
            <a:off x="5239512" y="5513832"/>
            <a:ext cx="6958584" cy="1371600"/>
          </a:xfrm>
        </p:spPr>
        <p:txBody>
          <a:bodyPr vert="horz" bIns="0" rtlCol="0" anchor="t">
            <a:noAutofit/>
          </a:bodyPr>
          <a:lstStyle>
            <a:lvl1pPr marL="0" indent="0" algn="r">
              <a:lnSpc>
                <a:spcPct val="100000"/>
              </a:lnSpc>
              <a:spcBef>
                <a:spcPts val="0"/>
              </a:spcBef>
              <a:buNone/>
              <a:defRPr sz="11000" cap="all" baseline="0">
                <a:solidFill>
                  <a:schemeClr val="bg1">
                    <a:lumMod val="95000"/>
                  </a:schemeClr>
                </a:solidFill>
                <a:latin typeface="Source Sans Pro ExtraLight" panose="020B0303030403020204" pitchFamily="34" charset="0"/>
                <a:ea typeface="Source Sans Pro ExtraLight" panose="020B0303030403020204" pitchFamily="34" charset="0"/>
              </a:defRPr>
            </a:lvl1pPr>
          </a:lstStyle>
          <a:p>
            <a:pPr lvl="0" rtl="0"/>
            <a:r>
              <a:rPr lang="es-MX" noProof="0"/>
              <a:t>Ventajas</a:t>
            </a:r>
          </a:p>
        </p:txBody>
      </p:sp>
    </p:spTree>
    <p:extLst>
      <p:ext uri="{BB962C8B-B14F-4D97-AF65-F5344CB8AC3E}">
        <p14:creationId xmlns:p14="http://schemas.microsoft.com/office/powerpoint/2010/main" val="22784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lto de sección">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05A412B8-4256-47AC-A275-1AC354C4C6E9}"/>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4926523 h 6858000"/>
              <a:gd name="connsiteX5" fmla="*/ 9142476 w 12188952"/>
              <a:gd name="connsiteY5" fmla="*/ 4926523 h 6858000"/>
              <a:gd name="connsiteX6" fmla="*/ 9142476 w 12188952"/>
              <a:gd name="connsiteY6" fmla="*/ 4697923 h 6858000"/>
              <a:gd name="connsiteX7" fmla="*/ 0 w 12188952"/>
              <a:gd name="connsiteY7" fmla="*/ 46979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12188952" y="0"/>
                </a:lnTo>
                <a:lnTo>
                  <a:pt x="12188952" y="6858000"/>
                </a:lnTo>
                <a:lnTo>
                  <a:pt x="0" y="6858000"/>
                </a:lnTo>
                <a:lnTo>
                  <a:pt x="0" y="4926523"/>
                </a:lnTo>
                <a:lnTo>
                  <a:pt x="9142476" y="4926523"/>
                </a:lnTo>
                <a:lnTo>
                  <a:pt x="9142476" y="4697923"/>
                </a:lnTo>
                <a:lnTo>
                  <a:pt x="0" y="4697923"/>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9DE3D039-0A18-4031-8A63-D83666B066F6}"/>
              </a:ext>
            </a:extLst>
          </p:cNvPr>
          <p:cNvSpPr>
            <a:spLocks noGrp="1"/>
          </p:cNvSpPr>
          <p:nvPr>
            <p:ph type="title" hasCustomPrompt="1"/>
          </p:nvPr>
        </p:nvSpPr>
        <p:spPr>
          <a:xfrm>
            <a:off x="831850" y="5084064"/>
            <a:ext cx="8311896" cy="1049254"/>
          </a:xfrm>
        </p:spPr>
        <p:txBody>
          <a:bodyPr rtlCol="0" anchor="b">
            <a:normAutofit/>
          </a:bodyPr>
          <a:lstStyle>
            <a:lvl1pPr algn="r">
              <a:defRPr sz="4800">
                <a:solidFill>
                  <a:schemeClr val="bg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p>
            <a:pPr rtl="0"/>
            <a:r>
              <a:rPr lang="es-MX" noProof="0"/>
              <a:t>14/07/20XX</a:t>
            </a:r>
          </a:p>
        </p:txBody>
      </p:sp>
      <p:sp>
        <p:nvSpPr>
          <p:cNvPr id="5" name="Marcador de pie de página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p>
            <a:pPr rtl="0"/>
            <a:fld id="{B5CEABB6-07DC-46E8-9B57-56EC44A396E5}" type="slidenum">
              <a:rPr lang="es-MX" noProof="0" smtClean="0"/>
              <a:t>‹Nº›</a:t>
            </a:fld>
            <a:endParaRPr lang="es-MX" noProof="0"/>
          </a:p>
        </p:txBody>
      </p:sp>
      <p:sp>
        <p:nvSpPr>
          <p:cNvPr id="10" name="Rectángulo 9">
            <a:extLst>
              <a:ext uri="{FF2B5EF4-FFF2-40B4-BE49-F238E27FC236}">
                <a16:creationId xmlns:a16="http://schemas.microsoft.com/office/drawing/2014/main" id="{2DBCBD4E-87D0-4BA6-A1B4-3DC9452A36AB}"/>
              </a:ext>
              <a:ext uri="{C183D7F6-B498-43B3-948B-1728B52AA6E4}">
                <adec:decorative xmlns:adec="http://schemas.microsoft.com/office/drawing/2017/decorative" val="1"/>
              </a:ext>
            </a:extLst>
          </p:cNvPr>
          <p:cNvSpPr/>
          <p:nvPr userDrawn="1"/>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1591659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delo de negocio">
    <p:spTree>
      <p:nvGrpSpPr>
        <p:cNvPr id="1" name=""/>
        <p:cNvGrpSpPr/>
        <p:nvPr/>
      </p:nvGrpSpPr>
      <p:grpSpPr>
        <a:xfrm>
          <a:off x="0" y="0"/>
          <a:ext cx="0" cy="0"/>
          <a:chOff x="0" y="0"/>
          <a:chExt cx="0" cy="0"/>
        </a:xfrm>
      </p:grpSpPr>
      <p:sp>
        <p:nvSpPr>
          <p:cNvPr id="25" name="Marcador de posición de imagen 24">
            <a:extLst>
              <a:ext uri="{FF2B5EF4-FFF2-40B4-BE49-F238E27FC236}">
                <a16:creationId xmlns:a16="http://schemas.microsoft.com/office/drawing/2014/main" id="{B695704B-E527-4A3C-9B8B-CDEB8724F0F9}"/>
              </a:ext>
            </a:extLst>
          </p:cNvPr>
          <p:cNvSpPr>
            <a:spLocks noGrp="1"/>
          </p:cNvSpPr>
          <p:nvPr>
            <p:ph type="pic" sz="quarter" idx="13"/>
          </p:nvPr>
        </p:nvSpPr>
        <p:spPr>
          <a:xfrm>
            <a:off x="1524" y="0"/>
            <a:ext cx="12188952" cy="6858000"/>
          </a:xfrm>
          <a:custGeom>
            <a:avLst/>
            <a:gdLst>
              <a:gd name="connsiteX0" fmla="*/ 7789164 w 12188952"/>
              <a:gd name="connsiteY0" fmla="*/ 2258568 h 6858000"/>
              <a:gd name="connsiteX1" fmla="*/ 7789164 w 12188952"/>
              <a:gd name="connsiteY1" fmla="*/ 2487168 h 6858000"/>
              <a:gd name="connsiteX2" fmla="*/ 10715244 w 12188952"/>
              <a:gd name="connsiteY2" fmla="*/ 2487168 h 6858000"/>
              <a:gd name="connsiteX3" fmla="*/ 10715244 w 12188952"/>
              <a:gd name="connsiteY3" fmla="*/ 2258568 h 6858000"/>
              <a:gd name="connsiteX4" fmla="*/ 4634484 w 12188952"/>
              <a:gd name="connsiteY4" fmla="*/ 2258568 h 6858000"/>
              <a:gd name="connsiteX5" fmla="*/ 4634484 w 12188952"/>
              <a:gd name="connsiteY5" fmla="*/ 2487168 h 6858000"/>
              <a:gd name="connsiteX6" fmla="*/ 7560564 w 12188952"/>
              <a:gd name="connsiteY6" fmla="*/ 2487168 h 6858000"/>
              <a:gd name="connsiteX7" fmla="*/ 7560564 w 12188952"/>
              <a:gd name="connsiteY7" fmla="*/ 2258568 h 6858000"/>
              <a:gd name="connsiteX8" fmla="*/ 1443228 w 12188952"/>
              <a:gd name="connsiteY8" fmla="*/ 2258568 h 6858000"/>
              <a:gd name="connsiteX9" fmla="*/ 1443228 w 12188952"/>
              <a:gd name="connsiteY9" fmla="*/ 2487168 h 6858000"/>
              <a:gd name="connsiteX10" fmla="*/ 4369308 w 12188952"/>
              <a:gd name="connsiteY10" fmla="*/ 2487168 h 6858000"/>
              <a:gd name="connsiteX11" fmla="*/ 4369308 w 12188952"/>
              <a:gd name="connsiteY11" fmla="*/ 2258568 h 6858000"/>
              <a:gd name="connsiteX12" fmla="*/ 0 w 12188952"/>
              <a:gd name="connsiteY12" fmla="*/ 0 h 6858000"/>
              <a:gd name="connsiteX13" fmla="*/ 12188952 w 12188952"/>
              <a:gd name="connsiteY13" fmla="*/ 0 h 6858000"/>
              <a:gd name="connsiteX14" fmla="*/ 12188952 w 12188952"/>
              <a:gd name="connsiteY14" fmla="*/ 6858000 h 6858000"/>
              <a:gd name="connsiteX15" fmla="*/ 0 w 12188952"/>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88952" h="6858000">
                <a:moveTo>
                  <a:pt x="7789164" y="2258568"/>
                </a:moveTo>
                <a:lnTo>
                  <a:pt x="7789164" y="2487168"/>
                </a:lnTo>
                <a:lnTo>
                  <a:pt x="10715244" y="2487168"/>
                </a:lnTo>
                <a:lnTo>
                  <a:pt x="10715244" y="2258568"/>
                </a:lnTo>
                <a:close/>
                <a:moveTo>
                  <a:pt x="4634484" y="2258568"/>
                </a:moveTo>
                <a:lnTo>
                  <a:pt x="4634484" y="2487168"/>
                </a:lnTo>
                <a:lnTo>
                  <a:pt x="7560564" y="2487168"/>
                </a:lnTo>
                <a:lnTo>
                  <a:pt x="7560564" y="2258568"/>
                </a:lnTo>
                <a:close/>
                <a:moveTo>
                  <a:pt x="1443228" y="2258568"/>
                </a:moveTo>
                <a:lnTo>
                  <a:pt x="1443228" y="2487168"/>
                </a:lnTo>
                <a:lnTo>
                  <a:pt x="4369308" y="2487168"/>
                </a:lnTo>
                <a:lnTo>
                  <a:pt x="4369308" y="2258568"/>
                </a:lnTo>
                <a:close/>
                <a:moveTo>
                  <a:pt x="0" y="0"/>
                </a:moveTo>
                <a:lnTo>
                  <a:pt x="12188952" y="0"/>
                </a:lnTo>
                <a:lnTo>
                  <a:pt x="12188952"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lgn="ctr">
              <a:defRPr>
                <a:solidFill>
                  <a:schemeClr val="bg1"/>
                </a:solidFill>
              </a:defRPr>
            </a:lvl1pPr>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bg1"/>
                </a:solidFill>
              </a:defRPr>
            </a:lvl1pPr>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bg1"/>
                </a:solidFill>
              </a:defRPr>
            </a:lvl1pPr>
          </a:lstStyle>
          <a:p>
            <a:pPr rtl="0"/>
            <a:fld id="{19B51A1E-902D-48AF-9020-955120F399B6}" type="slidenum">
              <a:rPr lang="es-MX" noProof="0" smtClean="0"/>
              <a:pPr rtl="0"/>
              <a:t>‹Nº›</a:t>
            </a:fld>
            <a:endParaRPr lang="es-MX" noProof="0"/>
          </a:p>
        </p:txBody>
      </p:sp>
      <p:sp>
        <p:nvSpPr>
          <p:cNvPr id="9" name="Marcador de texto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1444752" y="2487165"/>
            <a:ext cx="2926080" cy="2714379"/>
          </a:xfrm>
          <a:solidFill>
            <a:schemeClr val="bg1">
              <a:alpha val="85000"/>
            </a:schemeClr>
          </a:solidFill>
        </p:spPr>
        <p:txBody>
          <a:bodyPr tIns="429768" rtlCol="0">
            <a:noAutofit/>
          </a:bodyPr>
          <a:lstStyle>
            <a:lvl1pPr marL="0" indent="0" algn="ctr">
              <a:buFont typeface="Arial" panose="020B0604020202020204" pitchFamily="34" charset="0"/>
              <a:buNone/>
              <a:defRPr sz="1800" cap="all" baseline="0">
                <a:solidFill>
                  <a:schemeClr val="accent1"/>
                </a:solidFill>
                <a:latin typeface="+mj-lt"/>
              </a:defRPr>
            </a:lvl1pPr>
          </a:lstStyle>
          <a:p>
            <a:pPr lvl="0" rtl="0"/>
            <a:r>
              <a:rPr lang="es-MX" noProof="0"/>
              <a:t>Viñeta 2</a:t>
            </a:r>
          </a:p>
        </p:txBody>
      </p:sp>
      <p:sp>
        <p:nvSpPr>
          <p:cNvPr id="10" name="Marcador de texto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1673352" y="3374136"/>
            <a:ext cx="2468880" cy="1371600"/>
          </a:xfrm>
        </p:spPr>
        <p:txBody>
          <a:bodyPr rtlCol="0"/>
          <a:lstStyle>
            <a:lvl1pPr marL="0" indent="0" algn="ctr">
              <a:lnSpc>
                <a:spcPts val="2200"/>
              </a:lnSpc>
              <a:spcBef>
                <a:spcPts val="0"/>
              </a:spcBef>
              <a:buNone/>
              <a:defRPr sz="1400">
                <a:solidFill>
                  <a:schemeClr val="tx1"/>
                </a:solidFill>
              </a:defRPr>
            </a:lvl1pPr>
          </a:lstStyle>
          <a:p>
            <a:pPr lvl="0" rtl="0"/>
            <a:r>
              <a:rPr lang="es-MX" noProof="0"/>
              <a:t>Descripción de la viñeta</a:t>
            </a:r>
          </a:p>
        </p:txBody>
      </p:sp>
      <p:sp>
        <p:nvSpPr>
          <p:cNvPr id="11" name="Marcador de texto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4636008" y="2487165"/>
            <a:ext cx="2926080" cy="2715768"/>
          </a:xfrm>
          <a:solidFill>
            <a:schemeClr val="bg1">
              <a:alpha val="85000"/>
            </a:schemeClr>
          </a:solidFill>
        </p:spPr>
        <p:txBody>
          <a:bodyPr tIns="429768" rtlCol="0"/>
          <a:lstStyle>
            <a:lvl1pPr marL="0" indent="0" algn="ctr">
              <a:buFont typeface="Arial" panose="020B0604020202020204" pitchFamily="34" charset="0"/>
              <a:buNone/>
              <a:defRPr sz="1800" cap="all" baseline="0">
                <a:solidFill>
                  <a:schemeClr val="accent1"/>
                </a:solidFill>
                <a:latin typeface="+mj-lt"/>
              </a:defRPr>
            </a:lvl1pPr>
          </a:lstStyle>
          <a:p>
            <a:pPr lvl="0" rtl="0"/>
            <a:r>
              <a:rPr lang="es-MX" noProof="0"/>
              <a:t>Viñeta 3</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4873775" y="3374136"/>
            <a:ext cx="2468880" cy="1371600"/>
          </a:xfrm>
        </p:spPr>
        <p:txBody>
          <a:bodyPr rtlCol="0"/>
          <a:lstStyle>
            <a:lvl1pPr marL="0" indent="0" algn="ctr">
              <a:lnSpc>
                <a:spcPts val="2200"/>
              </a:lnSpc>
              <a:spcBef>
                <a:spcPts val="0"/>
              </a:spcBef>
              <a:buNone/>
              <a:defRPr sz="1400">
                <a:solidFill>
                  <a:schemeClr val="tx1"/>
                </a:solidFill>
              </a:defRPr>
            </a:lvl1pPr>
          </a:lstStyle>
          <a:p>
            <a:pPr lvl="0" rtl="0"/>
            <a:r>
              <a:rPr lang="es-MX" noProof="0"/>
              <a:t>Descripción de la viñeta</a:t>
            </a:r>
          </a:p>
        </p:txBody>
      </p:sp>
      <p:sp>
        <p:nvSpPr>
          <p:cNvPr id="13" name="Marcador de texto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790688" y="2487165"/>
            <a:ext cx="2926080" cy="2715768"/>
          </a:xfrm>
          <a:solidFill>
            <a:schemeClr val="bg1">
              <a:alpha val="85000"/>
            </a:schemeClr>
          </a:solidFill>
        </p:spPr>
        <p:txBody>
          <a:bodyPr tIns="429768" rtlCol="0"/>
          <a:lstStyle>
            <a:lvl1pPr marL="0" indent="0" algn="ctr">
              <a:buFont typeface="Arial" panose="020B0604020202020204" pitchFamily="34" charset="0"/>
              <a:buNone/>
              <a:defRPr sz="1800" cap="all" baseline="0">
                <a:solidFill>
                  <a:schemeClr val="accent1"/>
                </a:solidFill>
                <a:latin typeface="+mj-lt"/>
              </a:defRPr>
            </a:lvl1pPr>
          </a:lstStyle>
          <a:p>
            <a:pPr lvl="0" rtl="0"/>
            <a:r>
              <a:rPr lang="es-MX" noProof="0"/>
              <a:t>Viñeta 4</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8019288" y="3374136"/>
            <a:ext cx="2468880" cy="1371600"/>
          </a:xfrm>
        </p:spPr>
        <p:txBody>
          <a:bodyPr rtlCol="0"/>
          <a:lstStyle>
            <a:lvl1pPr marL="0" indent="0" algn="ctr">
              <a:lnSpc>
                <a:spcPts val="2200"/>
              </a:lnSpc>
              <a:spcBef>
                <a:spcPts val="0"/>
              </a:spcBef>
              <a:buNone/>
              <a:defRPr sz="1400">
                <a:solidFill>
                  <a:schemeClr val="tx1"/>
                </a:solidFill>
              </a:defRPr>
            </a:lvl1pPr>
          </a:lstStyle>
          <a:p>
            <a:pPr lvl="0" rtl="0"/>
            <a:r>
              <a:rPr lang="es-MX" noProof="0"/>
              <a:t>Descripción de viñeta</a:t>
            </a:r>
          </a:p>
        </p:txBody>
      </p:sp>
      <p:sp>
        <p:nvSpPr>
          <p:cNvPr id="16" name="Marcador de fecha 4">
            <a:extLst>
              <a:ext uri="{FF2B5EF4-FFF2-40B4-BE49-F238E27FC236}">
                <a16:creationId xmlns:a16="http://schemas.microsoft.com/office/drawing/2014/main" id="{C0256D1E-8A29-4C0A-8641-E823E877CF86}"/>
              </a:ext>
            </a:extLst>
          </p:cNvPr>
          <p:cNvSpPr>
            <a:spLocks noGrp="1"/>
          </p:cNvSpPr>
          <p:nvPr>
            <p:ph type="dt" sz="half" idx="39"/>
          </p:nvPr>
        </p:nvSpPr>
        <p:spPr>
          <a:xfrm>
            <a:off x="838200" y="6356350"/>
            <a:ext cx="2743200" cy="365125"/>
          </a:xfrm>
        </p:spPr>
        <p:txBody>
          <a:bodyPr rtlCol="0"/>
          <a:lstStyle>
            <a:lvl1pPr>
              <a:defRPr>
                <a:solidFill>
                  <a:schemeClr val="bg1"/>
                </a:solidFill>
              </a:defRPr>
            </a:lvl1pPr>
          </a:lstStyle>
          <a:p>
            <a:pPr rtl="0"/>
            <a:r>
              <a:rPr lang="es-MX" noProof="0"/>
              <a:t>14/07/20XX</a:t>
            </a:r>
          </a:p>
        </p:txBody>
      </p:sp>
      <p:sp>
        <p:nvSpPr>
          <p:cNvPr id="26" name="Rectángulo 25">
            <a:extLst>
              <a:ext uri="{FF2B5EF4-FFF2-40B4-BE49-F238E27FC236}">
                <a16:creationId xmlns:a16="http://schemas.microsoft.com/office/drawing/2014/main" id="{370B45ED-DCCD-4701-9ACC-9C83B74D1710}"/>
              </a:ext>
              <a:ext uri="{C183D7F6-B498-43B3-948B-1728B52AA6E4}">
                <adec:decorative xmlns:adec="http://schemas.microsoft.com/office/drawing/2017/decorative" val="1"/>
              </a:ext>
            </a:extLst>
          </p:cNvPr>
          <p:cNvSpPr/>
          <p:nvPr userDrawn="1"/>
        </p:nvSpPr>
        <p:spPr>
          <a:xfrm>
            <a:off x="1444752" y="2258568"/>
            <a:ext cx="29260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7" name="Rectángulo 26">
            <a:extLst>
              <a:ext uri="{FF2B5EF4-FFF2-40B4-BE49-F238E27FC236}">
                <a16:creationId xmlns:a16="http://schemas.microsoft.com/office/drawing/2014/main" id="{09508955-3B0C-44CA-B1F9-AD0E70CDB035}"/>
              </a:ext>
              <a:ext uri="{C183D7F6-B498-43B3-948B-1728B52AA6E4}">
                <adec:decorative xmlns:adec="http://schemas.microsoft.com/office/drawing/2017/decorative" val="1"/>
              </a:ext>
            </a:extLst>
          </p:cNvPr>
          <p:cNvSpPr/>
          <p:nvPr userDrawn="1"/>
        </p:nvSpPr>
        <p:spPr>
          <a:xfrm>
            <a:off x="4636008" y="2258568"/>
            <a:ext cx="29260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8" name="Rectángulo 27">
            <a:extLst>
              <a:ext uri="{FF2B5EF4-FFF2-40B4-BE49-F238E27FC236}">
                <a16:creationId xmlns:a16="http://schemas.microsoft.com/office/drawing/2014/main" id="{8612ACAA-EEDE-4C74-AF6C-6A7D06F73BAB}"/>
              </a:ext>
              <a:ext uri="{C183D7F6-B498-43B3-948B-1728B52AA6E4}">
                <adec:decorative xmlns:adec="http://schemas.microsoft.com/office/drawing/2017/decorative" val="1"/>
              </a:ext>
            </a:extLst>
          </p:cNvPr>
          <p:cNvSpPr/>
          <p:nvPr userDrawn="1"/>
        </p:nvSpPr>
        <p:spPr>
          <a:xfrm>
            <a:off x="7790688" y="2258568"/>
            <a:ext cx="29260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1686028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formación general del mercado">
    <p:spTree>
      <p:nvGrpSpPr>
        <p:cNvPr id="1" name=""/>
        <p:cNvGrpSpPr/>
        <p:nvPr/>
      </p:nvGrpSpPr>
      <p:grpSpPr>
        <a:xfrm>
          <a:off x="0" y="0"/>
          <a:ext cx="0" cy="0"/>
          <a:chOff x="0" y="0"/>
          <a:chExt cx="0" cy="0"/>
        </a:xfrm>
      </p:grpSpPr>
      <p:sp>
        <p:nvSpPr>
          <p:cNvPr id="22" name="Marcador de posición de imagen 10">
            <a:extLst>
              <a:ext uri="{FF2B5EF4-FFF2-40B4-BE49-F238E27FC236}">
                <a16:creationId xmlns:a16="http://schemas.microsoft.com/office/drawing/2014/main" id="{27AEA2E6-E265-44DE-9F3F-657ECFF5D138}"/>
              </a:ext>
            </a:extLst>
          </p:cNvPr>
          <p:cNvSpPr>
            <a:spLocks noGrp="1"/>
          </p:cNvSpPr>
          <p:nvPr>
            <p:ph type="pic" sz="quarter" idx="34"/>
          </p:nvPr>
        </p:nvSpPr>
        <p:spPr>
          <a:xfrm>
            <a:off x="1524" y="0"/>
            <a:ext cx="12188952" cy="6858000"/>
          </a:xfrm>
          <a:solidFill>
            <a:schemeClr val="accent6">
              <a:lumMod val="20000"/>
              <a:lumOff val="80000"/>
            </a:schemeClr>
          </a:solidFill>
        </p:spPr>
        <p:txBody>
          <a:bodyPr rtlCol="0"/>
          <a:lstStyle/>
          <a:p>
            <a:pPr rtl="0"/>
            <a:r>
              <a:rPr lang="es-MX" noProof="0"/>
              <a:t>Haz clic en el icono para agregar una imagen</a:t>
            </a:r>
          </a:p>
        </p:txBody>
      </p:sp>
      <p:sp>
        <p:nvSpPr>
          <p:cNvPr id="5" name="Marcador de texto 4">
            <a:extLst>
              <a:ext uri="{FF2B5EF4-FFF2-40B4-BE49-F238E27FC236}">
                <a16:creationId xmlns:a16="http://schemas.microsoft.com/office/drawing/2014/main" id="{1C37569F-733B-494F-B7CB-231805209077}"/>
              </a:ext>
            </a:extLst>
          </p:cNvPr>
          <p:cNvSpPr>
            <a:spLocks noGrp="1"/>
          </p:cNvSpPr>
          <p:nvPr>
            <p:ph type="body" sz="quarter" idx="39" hasCustomPrompt="1"/>
          </p:nvPr>
        </p:nvSpPr>
        <p:spPr>
          <a:xfrm>
            <a:off x="0" y="2258568"/>
            <a:ext cx="12190476" cy="2743200"/>
          </a:xfrm>
          <a:solidFill>
            <a:schemeClr val="accent2">
              <a:alpha val="95000"/>
            </a:schemeClr>
          </a:solidFill>
        </p:spPr>
        <p:txBody>
          <a:bodyPr rtlCol="0"/>
          <a:lstStyle>
            <a:lvl1pPr marL="0" indent="0">
              <a:buNone/>
              <a:defRPr/>
            </a:lvl1pPr>
          </a:lstStyle>
          <a:p>
            <a:pPr lvl="0" rtl="0"/>
            <a:r>
              <a:rPr lang="es-MX" noProof="0"/>
              <a:t> </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lgn="ctr">
              <a:defRPr>
                <a:solidFill>
                  <a:schemeClr val="bg1"/>
                </a:solidFill>
              </a:defRPr>
            </a:lvl1pPr>
          </a:lstStyle>
          <a:p>
            <a:pPr rtl="0"/>
            <a:r>
              <a:rPr lang="es-MX" noProof="0"/>
              <a:t>HAZ CLIC PARA MODIFICAR EL ESTILO DEL TÍTULO MAESTRO</a:t>
            </a:r>
          </a:p>
        </p:txBody>
      </p:sp>
      <p:sp>
        <p:nvSpPr>
          <p:cNvPr id="6" name="Marcador de posición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bg1"/>
                </a:solidFill>
              </a:defRPr>
            </a:lvl1pPr>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bg1"/>
                </a:solidFill>
              </a:defRPr>
            </a:lvl1pPr>
          </a:lstStyle>
          <a:p>
            <a:pPr rtl="0"/>
            <a:fld id="{19B51A1E-902D-48AF-9020-955120F399B6}" type="slidenum">
              <a:rPr lang="es-MX" noProof="0" smtClean="0"/>
              <a:pPr rtl="0"/>
              <a:t>‹Nº›</a:t>
            </a:fld>
            <a:endParaRPr lang="es-MX" noProof="0"/>
          </a:p>
        </p:txBody>
      </p:sp>
      <p:sp>
        <p:nvSpPr>
          <p:cNvPr id="16" name="Marcador de posición de texto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1767130" y="2752344"/>
            <a:ext cx="2560320" cy="603504"/>
          </a:xfrm>
          <a:prstGeom prst="rect">
            <a:avLst/>
          </a:prstGeom>
          <a:noFill/>
        </p:spPr>
        <p:txBody>
          <a:bodyPr rtlCol="0" anchor="ctr" anchorCtr="0">
            <a:normAutofit/>
          </a:bodyPr>
          <a:lstStyle>
            <a:lvl1pPr marL="0" indent="0" algn="ctr">
              <a:spcBef>
                <a:spcPts val="0"/>
              </a:spcBef>
              <a:spcAft>
                <a:spcPts val="0"/>
              </a:spcAft>
              <a:buNone/>
              <a:defRPr sz="3600">
                <a:solidFill>
                  <a:schemeClr val="accent2">
                    <a:lumMod val="20000"/>
                    <a:lumOff val="80000"/>
                  </a:schemeClr>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1</a:t>
            </a:r>
          </a:p>
        </p:txBody>
      </p:sp>
      <p:sp>
        <p:nvSpPr>
          <p:cNvPr id="17" name="Marcador de posición de texto 9">
            <a:extLst>
              <a:ext uri="{FF2B5EF4-FFF2-40B4-BE49-F238E27FC236}">
                <a16:creationId xmlns:a16="http://schemas.microsoft.com/office/drawing/2014/main" id="{4E9F4FE1-F54C-4B3C-9CED-6C3058B00352}"/>
              </a:ext>
            </a:extLst>
          </p:cNvPr>
          <p:cNvSpPr>
            <a:spLocks noGrp="1"/>
          </p:cNvSpPr>
          <p:nvPr>
            <p:ph type="body" sz="quarter" idx="31" hasCustomPrompt="1"/>
          </p:nvPr>
        </p:nvSpPr>
        <p:spPr>
          <a:xfrm>
            <a:off x="4815840" y="2752344"/>
            <a:ext cx="2560320" cy="603504"/>
          </a:xfrm>
          <a:prstGeom prst="rect">
            <a:avLst/>
          </a:prstGeom>
          <a:noFill/>
        </p:spPr>
        <p:txBody>
          <a:bodyPr vert="horz" lIns="0" tIns="0" rIns="0" bIns="0" rtlCol="0" anchor="ctr" anchorCtr="0">
            <a:noAutofit/>
          </a:bodyPr>
          <a:lstStyle>
            <a:lvl1pPr marL="0" indent="0" algn="ctr">
              <a:spcBef>
                <a:spcPts val="0"/>
              </a:spcBef>
              <a:spcAft>
                <a:spcPts val="0"/>
              </a:spcAft>
              <a:buNone/>
              <a:defRPr lang="en-ZA" sz="3600" dirty="0">
                <a:solidFill>
                  <a:schemeClr val="accent2">
                    <a:lumMod val="20000"/>
                    <a:lumOff val="80000"/>
                  </a:schemeClr>
                </a:solidFill>
                <a:latin typeface="+mj-lt"/>
              </a:defRPr>
            </a:lvl1pPr>
          </a:lstStyle>
          <a:p>
            <a:pPr marL="266700" lvl="0" indent="-266700" algn="ctr" rtl="0"/>
            <a:r>
              <a:rPr lang="es-MX" noProof="0"/>
              <a:t>2</a:t>
            </a:r>
          </a:p>
        </p:txBody>
      </p:sp>
      <p:sp>
        <p:nvSpPr>
          <p:cNvPr id="18" name="Marcador de posición de texto 9">
            <a:extLst>
              <a:ext uri="{FF2B5EF4-FFF2-40B4-BE49-F238E27FC236}">
                <a16:creationId xmlns:a16="http://schemas.microsoft.com/office/drawing/2014/main" id="{26328AB3-6C8E-4BB6-9C01-852150BDFE17}"/>
              </a:ext>
            </a:extLst>
          </p:cNvPr>
          <p:cNvSpPr>
            <a:spLocks noGrp="1"/>
          </p:cNvSpPr>
          <p:nvPr>
            <p:ph type="body" sz="quarter" idx="33" hasCustomPrompt="1"/>
          </p:nvPr>
        </p:nvSpPr>
        <p:spPr>
          <a:xfrm>
            <a:off x="7867194" y="2752344"/>
            <a:ext cx="2560320" cy="603504"/>
          </a:xfrm>
          <a:prstGeom prst="rect">
            <a:avLst/>
          </a:prstGeom>
          <a:noFill/>
        </p:spPr>
        <p:txBody>
          <a:bodyPr vert="horz" lIns="0" tIns="0" rIns="0" bIns="0" rtlCol="0" anchor="ctr" anchorCtr="0">
            <a:noAutofit/>
          </a:bodyPr>
          <a:lstStyle>
            <a:lvl1pPr marL="0" indent="0" algn="ctr">
              <a:spcBef>
                <a:spcPts val="0"/>
              </a:spcBef>
              <a:spcAft>
                <a:spcPts val="0"/>
              </a:spcAft>
              <a:buNone/>
              <a:defRPr lang="en-ZA" sz="3600" dirty="0">
                <a:solidFill>
                  <a:schemeClr val="accent2">
                    <a:lumMod val="20000"/>
                    <a:lumOff val="80000"/>
                  </a:schemeClr>
                </a:solidFill>
                <a:latin typeface="+mj-lt"/>
              </a:defRPr>
            </a:lvl1pPr>
          </a:lstStyle>
          <a:p>
            <a:pPr marL="266700" lvl="0" indent="-266700" algn="ctr" rtl="0"/>
            <a:r>
              <a:rPr lang="es-MX" noProof="0"/>
              <a:t>3</a:t>
            </a:r>
          </a:p>
        </p:txBody>
      </p:sp>
      <p:sp>
        <p:nvSpPr>
          <p:cNvPr id="4" name="Marcador de posición de texto 3">
            <a:extLst>
              <a:ext uri="{FF2B5EF4-FFF2-40B4-BE49-F238E27FC236}">
                <a16:creationId xmlns:a16="http://schemas.microsoft.com/office/drawing/2014/main" id="{B31369B8-B3F7-44DF-975B-57630CED624E}"/>
              </a:ext>
            </a:extLst>
          </p:cNvPr>
          <p:cNvSpPr>
            <a:spLocks noGrp="1"/>
          </p:cNvSpPr>
          <p:nvPr>
            <p:ph type="body" sz="quarter" idx="35" hasCustomPrompt="1"/>
          </p:nvPr>
        </p:nvSpPr>
        <p:spPr>
          <a:xfrm>
            <a:off x="1767130" y="3502152"/>
            <a:ext cx="2560320" cy="1371600"/>
          </a:xfrm>
        </p:spPr>
        <p:txBody>
          <a:bodyPr rtlCol="0">
            <a:noAutofit/>
          </a:bodyPr>
          <a:lstStyle>
            <a:lvl1pPr marL="0" indent="0" algn="ctr">
              <a:buNone/>
              <a:defRPr sz="1400">
                <a:solidFill>
                  <a:schemeClr val="bg1"/>
                </a:solidFill>
                <a:latin typeface="+mn-lt"/>
              </a:defRPr>
            </a:lvl1pPr>
            <a:lvl2pPr marL="457200" indent="0">
              <a:buNone/>
              <a:defRPr sz="1800">
                <a:solidFill>
                  <a:schemeClr val="bg1"/>
                </a:solidFill>
                <a:latin typeface="+mj-lt"/>
              </a:defRPr>
            </a:lvl2pPr>
            <a:lvl3pPr marL="914400" indent="0">
              <a:buNone/>
              <a:defRPr sz="1800">
                <a:solidFill>
                  <a:schemeClr val="bg1"/>
                </a:solidFill>
                <a:latin typeface="+mj-lt"/>
              </a:defRPr>
            </a:lvl3pPr>
            <a:lvl4pPr marL="1371600" indent="0">
              <a:buNone/>
              <a:defRPr sz="1800">
                <a:solidFill>
                  <a:schemeClr val="bg1"/>
                </a:solidFill>
                <a:latin typeface="+mj-lt"/>
              </a:defRPr>
            </a:lvl4pPr>
            <a:lvl5pPr marL="1828800" indent="0">
              <a:buNone/>
              <a:defRPr sz="1800">
                <a:solidFill>
                  <a:schemeClr val="bg1"/>
                </a:solidFill>
                <a:latin typeface="+mj-lt"/>
              </a:defRPr>
            </a:lvl5pPr>
          </a:lstStyle>
          <a:p>
            <a:pPr lvl="0" rtl="0"/>
            <a:r>
              <a:rPr lang="es-MX" noProof="0"/>
              <a:t>HAGA CLIC PARA EDITAR EL TEXTO</a:t>
            </a:r>
          </a:p>
        </p:txBody>
      </p:sp>
      <p:sp>
        <p:nvSpPr>
          <p:cNvPr id="23" name="Marcador de texto 3">
            <a:extLst>
              <a:ext uri="{FF2B5EF4-FFF2-40B4-BE49-F238E27FC236}">
                <a16:creationId xmlns:a16="http://schemas.microsoft.com/office/drawing/2014/main" id="{8199533E-4480-4EF0-855E-F0FC142777BF}"/>
              </a:ext>
            </a:extLst>
          </p:cNvPr>
          <p:cNvSpPr>
            <a:spLocks noGrp="1"/>
          </p:cNvSpPr>
          <p:nvPr>
            <p:ph type="body" sz="quarter" idx="36" hasCustomPrompt="1"/>
          </p:nvPr>
        </p:nvSpPr>
        <p:spPr>
          <a:xfrm>
            <a:off x="4815840" y="3502152"/>
            <a:ext cx="2560320" cy="1371600"/>
          </a:xfrm>
        </p:spPr>
        <p:txBody>
          <a:bodyPr rtlCol="0">
            <a:noAutofit/>
          </a:bodyPr>
          <a:lstStyle>
            <a:lvl1pPr marL="0" indent="0" algn="ctr">
              <a:buNone/>
              <a:defRPr sz="1400">
                <a:solidFill>
                  <a:schemeClr val="bg1"/>
                </a:solidFill>
                <a:latin typeface="+mn-lt"/>
              </a:defRPr>
            </a:lvl1pPr>
            <a:lvl2pPr marL="457200" indent="0">
              <a:buNone/>
              <a:defRPr sz="1800">
                <a:solidFill>
                  <a:schemeClr val="bg1"/>
                </a:solidFill>
                <a:latin typeface="+mj-lt"/>
              </a:defRPr>
            </a:lvl2pPr>
            <a:lvl3pPr marL="914400" indent="0">
              <a:buNone/>
              <a:defRPr sz="1800">
                <a:solidFill>
                  <a:schemeClr val="bg1"/>
                </a:solidFill>
                <a:latin typeface="+mj-lt"/>
              </a:defRPr>
            </a:lvl3pPr>
            <a:lvl4pPr marL="1371600" indent="0">
              <a:buNone/>
              <a:defRPr sz="1800">
                <a:solidFill>
                  <a:schemeClr val="bg1"/>
                </a:solidFill>
                <a:latin typeface="+mj-lt"/>
              </a:defRPr>
            </a:lvl4pPr>
            <a:lvl5pPr marL="1828800" indent="0">
              <a:buNone/>
              <a:defRPr sz="1800">
                <a:solidFill>
                  <a:schemeClr val="bg1"/>
                </a:solidFill>
                <a:latin typeface="+mj-lt"/>
              </a:defRPr>
            </a:lvl5pPr>
          </a:lstStyle>
          <a:p>
            <a:pPr lvl="0" rtl="0"/>
            <a:r>
              <a:rPr lang="es-MX" noProof="0"/>
              <a:t>HAGA CLIC PARA EDITAR EL TEXTO</a:t>
            </a:r>
          </a:p>
        </p:txBody>
      </p:sp>
      <p:sp>
        <p:nvSpPr>
          <p:cNvPr id="24" name="Marcador de texto 3">
            <a:extLst>
              <a:ext uri="{FF2B5EF4-FFF2-40B4-BE49-F238E27FC236}">
                <a16:creationId xmlns:a16="http://schemas.microsoft.com/office/drawing/2014/main" id="{58E1CB88-990B-431E-A733-AF73E3090549}"/>
              </a:ext>
            </a:extLst>
          </p:cNvPr>
          <p:cNvSpPr>
            <a:spLocks noGrp="1"/>
          </p:cNvSpPr>
          <p:nvPr>
            <p:ph type="body" sz="quarter" idx="37" hasCustomPrompt="1"/>
          </p:nvPr>
        </p:nvSpPr>
        <p:spPr>
          <a:xfrm>
            <a:off x="7867194" y="3502152"/>
            <a:ext cx="2560320" cy="1371600"/>
          </a:xfrm>
        </p:spPr>
        <p:txBody>
          <a:bodyPr rtlCol="0">
            <a:noAutofit/>
          </a:bodyPr>
          <a:lstStyle>
            <a:lvl1pPr marL="0" indent="0" algn="ctr">
              <a:buNone/>
              <a:defRPr sz="1400">
                <a:solidFill>
                  <a:schemeClr val="bg1"/>
                </a:solidFill>
                <a:latin typeface="+mn-lt"/>
              </a:defRPr>
            </a:lvl1pPr>
            <a:lvl2pPr marL="457200" indent="0">
              <a:buNone/>
              <a:defRPr sz="1800">
                <a:solidFill>
                  <a:schemeClr val="bg1"/>
                </a:solidFill>
                <a:latin typeface="+mj-lt"/>
              </a:defRPr>
            </a:lvl2pPr>
            <a:lvl3pPr marL="914400" indent="0">
              <a:buNone/>
              <a:defRPr sz="1800">
                <a:solidFill>
                  <a:schemeClr val="bg1"/>
                </a:solidFill>
                <a:latin typeface="+mj-lt"/>
              </a:defRPr>
            </a:lvl3pPr>
            <a:lvl4pPr marL="1371600" indent="0">
              <a:buNone/>
              <a:defRPr sz="1800">
                <a:solidFill>
                  <a:schemeClr val="bg1"/>
                </a:solidFill>
                <a:latin typeface="+mj-lt"/>
              </a:defRPr>
            </a:lvl4pPr>
            <a:lvl5pPr marL="1828800" indent="0">
              <a:buNone/>
              <a:defRPr sz="1800">
                <a:solidFill>
                  <a:schemeClr val="bg1"/>
                </a:solidFill>
                <a:latin typeface="+mj-lt"/>
              </a:defRPr>
            </a:lvl5pPr>
          </a:lstStyle>
          <a:p>
            <a:pPr lvl="0" rtl="0"/>
            <a:r>
              <a:rPr lang="es-MX" noProof="0"/>
              <a:t>HAZ CLIC PARA EDITAR EL TEXTO</a:t>
            </a:r>
          </a:p>
        </p:txBody>
      </p:sp>
      <p:sp>
        <p:nvSpPr>
          <p:cNvPr id="15" name="Marcador de fecha 4">
            <a:extLst>
              <a:ext uri="{FF2B5EF4-FFF2-40B4-BE49-F238E27FC236}">
                <a16:creationId xmlns:a16="http://schemas.microsoft.com/office/drawing/2014/main" id="{DCF4F2F5-E92C-4ECF-9FDE-3E0CE4FBFCA8}"/>
              </a:ext>
            </a:extLst>
          </p:cNvPr>
          <p:cNvSpPr>
            <a:spLocks noGrp="1"/>
          </p:cNvSpPr>
          <p:nvPr>
            <p:ph type="dt" sz="half" idx="38"/>
          </p:nvPr>
        </p:nvSpPr>
        <p:spPr>
          <a:xfrm>
            <a:off x="838200" y="6356350"/>
            <a:ext cx="2743200" cy="365125"/>
          </a:xfrm>
        </p:spPr>
        <p:txBody>
          <a:bodyPr rtlCol="0"/>
          <a:lstStyle>
            <a:lvl1pPr>
              <a:defRPr>
                <a:solidFill>
                  <a:schemeClr val="bg1"/>
                </a:solidFill>
              </a:defRPr>
            </a:lvl1pPr>
          </a:lstStyle>
          <a:p>
            <a:pPr rtl="0"/>
            <a:r>
              <a:rPr lang="es-MX" noProof="0"/>
              <a:t>14/07/20XX</a:t>
            </a:r>
          </a:p>
        </p:txBody>
      </p:sp>
    </p:spTree>
    <p:extLst>
      <p:ext uri="{BB962C8B-B14F-4D97-AF65-F5344CB8AC3E}">
        <p14:creationId xmlns:p14="http://schemas.microsoft.com/office/powerpoint/2010/main" val="2876408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tiva de mercado">
    <p:spTree>
      <p:nvGrpSpPr>
        <p:cNvPr id="1" name=""/>
        <p:cNvGrpSpPr/>
        <p:nvPr/>
      </p:nvGrpSpPr>
      <p:grpSpPr>
        <a:xfrm>
          <a:off x="0" y="0"/>
          <a:ext cx="0" cy="0"/>
          <a:chOff x="0" y="0"/>
          <a:chExt cx="0" cy="0"/>
        </a:xfrm>
      </p:grpSpPr>
      <p:sp>
        <p:nvSpPr>
          <p:cNvPr id="14" name="Marcador de posición de imagen 13">
            <a:extLst>
              <a:ext uri="{FF2B5EF4-FFF2-40B4-BE49-F238E27FC236}">
                <a16:creationId xmlns:a16="http://schemas.microsoft.com/office/drawing/2014/main" id="{CB2621B9-2641-4DA3-B7D6-D577C25CF2E9}"/>
              </a:ext>
            </a:extLst>
          </p:cNvPr>
          <p:cNvSpPr>
            <a:spLocks noGrp="1"/>
          </p:cNvSpPr>
          <p:nvPr>
            <p:ph type="pic" sz="quarter" idx="34"/>
          </p:nvPr>
        </p:nvSpPr>
        <p:spPr>
          <a:xfrm>
            <a:off x="1524" y="0"/>
            <a:ext cx="12188952" cy="6858000"/>
          </a:xfrm>
          <a:custGeom>
            <a:avLst/>
            <a:gdLst>
              <a:gd name="connsiteX0" fmla="*/ 1030351 w 12188952"/>
              <a:gd name="connsiteY0" fmla="*/ 3231845 h 6858000"/>
              <a:gd name="connsiteX1" fmla="*/ 1030351 w 12188952"/>
              <a:gd name="connsiteY1" fmla="*/ 3460445 h 6858000"/>
              <a:gd name="connsiteX2" fmla="*/ 11122333 w 12188952"/>
              <a:gd name="connsiteY2" fmla="*/ 3460445 h 6858000"/>
              <a:gd name="connsiteX3" fmla="*/ 11122333 w 12188952"/>
              <a:gd name="connsiteY3" fmla="*/ 3231845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1030351" y="3231845"/>
                </a:moveTo>
                <a:lnTo>
                  <a:pt x="1030351" y="3460445"/>
                </a:lnTo>
                <a:lnTo>
                  <a:pt x="11122333" y="3460445"/>
                </a:lnTo>
                <a:lnTo>
                  <a:pt x="11122333" y="3231845"/>
                </a:lnTo>
                <a:close/>
                <a:moveTo>
                  <a:pt x="0" y="0"/>
                </a:moveTo>
                <a:lnTo>
                  <a:pt x="12188952" y="0"/>
                </a:lnTo>
                <a:lnTo>
                  <a:pt x="12188952"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lgn="ctr">
              <a:defRPr>
                <a:solidFill>
                  <a:schemeClr val="bg1"/>
                </a:solidFill>
              </a:defRPr>
            </a:lvl1pPr>
          </a:lstStyle>
          <a:p>
            <a:pPr rtl="0"/>
            <a:r>
              <a:rPr lang="es-MX" noProof="0"/>
              <a:t>HAZ CLIC PARA MODIFICAR EL ESTILO DEL TÍTULO MAESTRO</a:t>
            </a:r>
          </a:p>
        </p:txBody>
      </p:sp>
      <p:sp>
        <p:nvSpPr>
          <p:cNvPr id="6" name="Marcador de posición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bg1"/>
                </a:solidFill>
              </a:defRPr>
            </a:lvl1pPr>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bg1"/>
                </a:solidFill>
              </a:defRPr>
            </a:lvl1pPr>
          </a:lstStyle>
          <a:p>
            <a:pPr rtl="0"/>
            <a:fld id="{19B51A1E-902D-48AF-9020-955120F399B6}" type="slidenum">
              <a:rPr lang="es-MX" noProof="0" smtClean="0"/>
              <a:pPr rtl="0"/>
              <a:t>‹Nº›</a:t>
            </a:fld>
            <a:endParaRPr lang="es-MX" noProof="0"/>
          </a:p>
        </p:txBody>
      </p:sp>
      <p:sp>
        <p:nvSpPr>
          <p:cNvPr id="16" name="Marcador de posición de texto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1069848" y="2121408"/>
            <a:ext cx="2560320" cy="914400"/>
          </a:xfrm>
          <a:prstGeom prst="rect">
            <a:avLst/>
          </a:prstGeom>
          <a:noFill/>
        </p:spPr>
        <p:txBody>
          <a:bodyPr rtlCol="0" anchor="b">
            <a:noAutofit/>
          </a:bodyPr>
          <a:lstStyle>
            <a:lvl1pPr marL="0" indent="0" algn="ctr">
              <a:spcBef>
                <a:spcPts val="0"/>
              </a:spcBef>
              <a:spcAft>
                <a:spcPts val="0"/>
              </a:spcAft>
              <a:buNone/>
              <a:defRPr sz="6000">
                <a:ln w="15875">
                  <a:solidFill>
                    <a:schemeClr val="bg1">
                      <a:lumMod val="85000"/>
                    </a:schemeClr>
                  </a:solidFill>
                </a:ln>
                <a:no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1</a:t>
            </a:r>
          </a:p>
        </p:txBody>
      </p:sp>
      <p:sp>
        <p:nvSpPr>
          <p:cNvPr id="17" name="Marcador de posición de texto 9">
            <a:extLst>
              <a:ext uri="{FF2B5EF4-FFF2-40B4-BE49-F238E27FC236}">
                <a16:creationId xmlns:a16="http://schemas.microsoft.com/office/drawing/2014/main" id="{4E9F4FE1-F54C-4B3C-9CED-6C3058B00352}"/>
              </a:ext>
            </a:extLst>
          </p:cNvPr>
          <p:cNvSpPr>
            <a:spLocks noGrp="1"/>
          </p:cNvSpPr>
          <p:nvPr>
            <p:ph type="body" sz="quarter" idx="31" hasCustomPrompt="1"/>
          </p:nvPr>
        </p:nvSpPr>
        <p:spPr>
          <a:xfrm>
            <a:off x="4800600" y="2121408"/>
            <a:ext cx="2560320" cy="914400"/>
          </a:xfrm>
          <a:prstGeom prst="rect">
            <a:avLst/>
          </a:prstGeom>
          <a:noFill/>
        </p:spPr>
        <p:txBody>
          <a:bodyPr vert="horz" lIns="0" tIns="0" rIns="0" bIns="0" rtlCol="0" anchor="b">
            <a:noAutofit/>
          </a:bodyPr>
          <a:lstStyle>
            <a:lvl1pPr marL="0" indent="0" algn="ctr">
              <a:spcBef>
                <a:spcPts val="0"/>
              </a:spcBef>
              <a:spcAft>
                <a:spcPts val="0"/>
              </a:spcAft>
              <a:buNone/>
              <a:defRPr lang="en-ZA" sz="6000" dirty="0">
                <a:ln w="15875">
                  <a:solidFill>
                    <a:schemeClr val="bg1">
                      <a:lumMod val="85000"/>
                    </a:schemeClr>
                  </a:solidFill>
                </a:ln>
                <a:noFill/>
                <a:latin typeface="+mj-lt"/>
              </a:defRPr>
            </a:lvl1pPr>
          </a:lstStyle>
          <a:p>
            <a:pPr marL="266700" lvl="0" indent="-266700" algn="ctr" rtl="0"/>
            <a:r>
              <a:rPr lang="es-MX" noProof="0"/>
              <a:t>2</a:t>
            </a:r>
          </a:p>
        </p:txBody>
      </p:sp>
      <p:sp>
        <p:nvSpPr>
          <p:cNvPr id="18" name="Marcador de posición de texto 9">
            <a:extLst>
              <a:ext uri="{FF2B5EF4-FFF2-40B4-BE49-F238E27FC236}">
                <a16:creationId xmlns:a16="http://schemas.microsoft.com/office/drawing/2014/main" id="{26328AB3-6C8E-4BB6-9C01-852150BDFE17}"/>
              </a:ext>
            </a:extLst>
          </p:cNvPr>
          <p:cNvSpPr>
            <a:spLocks noGrp="1"/>
          </p:cNvSpPr>
          <p:nvPr>
            <p:ph type="body" sz="quarter" idx="33" hasCustomPrompt="1"/>
          </p:nvPr>
        </p:nvSpPr>
        <p:spPr>
          <a:xfrm>
            <a:off x="8531351" y="2121408"/>
            <a:ext cx="2592505" cy="914400"/>
          </a:xfrm>
          <a:prstGeom prst="rect">
            <a:avLst/>
          </a:prstGeom>
          <a:noFill/>
        </p:spPr>
        <p:txBody>
          <a:bodyPr vert="horz" lIns="0" tIns="0" rIns="0" bIns="0" rtlCol="0" anchor="b">
            <a:noAutofit/>
          </a:bodyPr>
          <a:lstStyle>
            <a:lvl1pPr marL="0" indent="0" algn="ctr">
              <a:spcBef>
                <a:spcPts val="0"/>
              </a:spcBef>
              <a:spcAft>
                <a:spcPts val="0"/>
              </a:spcAft>
              <a:buNone/>
              <a:defRPr lang="en-ZA" sz="6000" dirty="0">
                <a:ln w="15875">
                  <a:solidFill>
                    <a:schemeClr val="bg1">
                      <a:lumMod val="85000"/>
                    </a:schemeClr>
                  </a:solidFill>
                </a:ln>
                <a:noFill/>
                <a:latin typeface="+mj-lt"/>
              </a:defRPr>
            </a:lvl1pPr>
          </a:lstStyle>
          <a:p>
            <a:pPr marL="266700" lvl="0" indent="-266700" algn="ctr" rtl="0"/>
            <a:r>
              <a:rPr lang="es-MX" noProof="0"/>
              <a:t>3</a:t>
            </a:r>
          </a:p>
        </p:txBody>
      </p:sp>
      <p:sp>
        <p:nvSpPr>
          <p:cNvPr id="4" name="Marcador de posición de texto 3">
            <a:extLst>
              <a:ext uri="{FF2B5EF4-FFF2-40B4-BE49-F238E27FC236}">
                <a16:creationId xmlns:a16="http://schemas.microsoft.com/office/drawing/2014/main" id="{B31369B8-B3F7-44DF-975B-57630CED624E}"/>
              </a:ext>
            </a:extLst>
          </p:cNvPr>
          <p:cNvSpPr>
            <a:spLocks noGrp="1"/>
          </p:cNvSpPr>
          <p:nvPr>
            <p:ph type="body" sz="quarter" idx="35" hasCustomPrompt="1"/>
          </p:nvPr>
        </p:nvSpPr>
        <p:spPr>
          <a:xfrm>
            <a:off x="1069848" y="3730752"/>
            <a:ext cx="2560320" cy="1188720"/>
          </a:xfrm>
        </p:spPr>
        <p:txBody>
          <a:bodyPr rtlCol="0">
            <a:noAutofit/>
          </a:bodyPr>
          <a:lstStyle>
            <a:lvl1pPr marL="0" indent="0" algn="ctr">
              <a:buNone/>
              <a:defRPr sz="1400">
                <a:solidFill>
                  <a:schemeClr val="bg1"/>
                </a:solidFill>
                <a:latin typeface="+mn-lt"/>
              </a:defRPr>
            </a:lvl1pPr>
            <a:lvl2pPr marL="457200" indent="0">
              <a:buNone/>
              <a:defRPr sz="1800">
                <a:solidFill>
                  <a:schemeClr val="bg1"/>
                </a:solidFill>
                <a:latin typeface="+mj-lt"/>
              </a:defRPr>
            </a:lvl2pPr>
            <a:lvl3pPr marL="914400" indent="0">
              <a:buNone/>
              <a:defRPr sz="1800">
                <a:solidFill>
                  <a:schemeClr val="bg1"/>
                </a:solidFill>
                <a:latin typeface="+mj-lt"/>
              </a:defRPr>
            </a:lvl3pPr>
            <a:lvl4pPr marL="1371600" indent="0">
              <a:buNone/>
              <a:defRPr sz="1800">
                <a:solidFill>
                  <a:schemeClr val="bg1"/>
                </a:solidFill>
                <a:latin typeface="+mj-lt"/>
              </a:defRPr>
            </a:lvl4pPr>
            <a:lvl5pPr marL="1828800" indent="0">
              <a:buNone/>
              <a:defRPr sz="1800">
                <a:solidFill>
                  <a:schemeClr val="bg1"/>
                </a:solidFill>
                <a:latin typeface="+mj-lt"/>
              </a:defRPr>
            </a:lvl5pPr>
          </a:lstStyle>
          <a:p>
            <a:pPr lvl="0" rtl="0"/>
            <a:r>
              <a:rPr lang="es-MX" noProof="0"/>
              <a:t>HAGA CLIC PARA EDITAR EL TEXTO</a:t>
            </a:r>
          </a:p>
        </p:txBody>
      </p:sp>
      <p:sp>
        <p:nvSpPr>
          <p:cNvPr id="23" name="Marcador de texto 3">
            <a:extLst>
              <a:ext uri="{FF2B5EF4-FFF2-40B4-BE49-F238E27FC236}">
                <a16:creationId xmlns:a16="http://schemas.microsoft.com/office/drawing/2014/main" id="{8199533E-4480-4EF0-855E-F0FC142777BF}"/>
              </a:ext>
            </a:extLst>
          </p:cNvPr>
          <p:cNvSpPr>
            <a:spLocks noGrp="1"/>
          </p:cNvSpPr>
          <p:nvPr>
            <p:ph type="body" sz="quarter" idx="36" hasCustomPrompt="1"/>
          </p:nvPr>
        </p:nvSpPr>
        <p:spPr>
          <a:xfrm>
            <a:off x="4800600" y="3730752"/>
            <a:ext cx="2560320" cy="1188720"/>
          </a:xfrm>
        </p:spPr>
        <p:txBody>
          <a:bodyPr rtlCol="0">
            <a:noAutofit/>
          </a:bodyPr>
          <a:lstStyle>
            <a:lvl1pPr marL="0" indent="0" algn="ctr">
              <a:buNone/>
              <a:defRPr sz="1400">
                <a:solidFill>
                  <a:schemeClr val="bg1"/>
                </a:solidFill>
                <a:latin typeface="+mn-lt"/>
              </a:defRPr>
            </a:lvl1pPr>
            <a:lvl2pPr marL="457200" indent="0">
              <a:buNone/>
              <a:defRPr sz="1800">
                <a:solidFill>
                  <a:schemeClr val="bg1"/>
                </a:solidFill>
                <a:latin typeface="+mj-lt"/>
              </a:defRPr>
            </a:lvl2pPr>
            <a:lvl3pPr marL="914400" indent="0">
              <a:buNone/>
              <a:defRPr sz="1800">
                <a:solidFill>
                  <a:schemeClr val="bg1"/>
                </a:solidFill>
                <a:latin typeface="+mj-lt"/>
              </a:defRPr>
            </a:lvl3pPr>
            <a:lvl4pPr marL="1371600" indent="0">
              <a:buNone/>
              <a:defRPr sz="1800">
                <a:solidFill>
                  <a:schemeClr val="bg1"/>
                </a:solidFill>
                <a:latin typeface="+mj-lt"/>
              </a:defRPr>
            </a:lvl4pPr>
            <a:lvl5pPr marL="1828800" indent="0">
              <a:buNone/>
              <a:defRPr sz="1800">
                <a:solidFill>
                  <a:schemeClr val="bg1"/>
                </a:solidFill>
                <a:latin typeface="+mj-lt"/>
              </a:defRPr>
            </a:lvl5pPr>
          </a:lstStyle>
          <a:p>
            <a:pPr lvl="0" rtl="0"/>
            <a:r>
              <a:rPr lang="es-MX" noProof="0"/>
              <a:t>HAGA CLIC PARA EDITAR EL TEXTO</a:t>
            </a:r>
          </a:p>
        </p:txBody>
      </p:sp>
      <p:sp>
        <p:nvSpPr>
          <p:cNvPr id="24" name="Marcador de texto 3">
            <a:extLst>
              <a:ext uri="{FF2B5EF4-FFF2-40B4-BE49-F238E27FC236}">
                <a16:creationId xmlns:a16="http://schemas.microsoft.com/office/drawing/2014/main" id="{58E1CB88-990B-431E-A733-AF73E3090549}"/>
              </a:ext>
            </a:extLst>
          </p:cNvPr>
          <p:cNvSpPr>
            <a:spLocks noGrp="1"/>
          </p:cNvSpPr>
          <p:nvPr>
            <p:ph type="body" sz="quarter" idx="37" hasCustomPrompt="1"/>
          </p:nvPr>
        </p:nvSpPr>
        <p:spPr>
          <a:xfrm>
            <a:off x="8531352" y="3730752"/>
            <a:ext cx="2560320" cy="1188720"/>
          </a:xfrm>
        </p:spPr>
        <p:txBody>
          <a:bodyPr rtlCol="0">
            <a:noAutofit/>
          </a:bodyPr>
          <a:lstStyle>
            <a:lvl1pPr marL="0" indent="0" algn="ctr">
              <a:buNone/>
              <a:defRPr sz="1400">
                <a:solidFill>
                  <a:schemeClr val="bg1"/>
                </a:solidFill>
                <a:latin typeface="+mn-lt"/>
              </a:defRPr>
            </a:lvl1pPr>
            <a:lvl2pPr marL="457200" indent="0">
              <a:buNone/>
              <a:defRPr sz="1800">
                <a:solidFill>
                  <a:schemeClr val="bg1"/>
                </a:solidFill>
                <a:latin typeface="+mj-lt"/>
              </a:defRPr>
            </a:lvl2pPr>
            <a:lvl3pPr marL="914400" indent="0">
              <a:buNone/>
              <a:defRPr sz="1800">
                <a:solidFill>
                  <a:schemeClr val="bg1"/>
                </a:solidFill>
                <a:latin typeface="+mj-lt"/>
              </a:defRPr>
            </a:lvl3pPr>
            <a:lvl4pPr marL="1371600" indent="0">
              <a:buNone/>
              <a:defRPr sz="1800">
                <a:solidFill>
                  <a:schemeClr val="bg1"/>
                </a:solidFill>
                <a:latin typeface="+mj-lt"/>
              </a:defRPr>
            </a:lvl4pPr>
            <a:lvl5pPr marL="1828800" indent="0">
              <a:buNone/>
              <a:defRPr sz="1800">
                <a:solidFill>
                  <a:schemeClr val="bg1"/>
                </a:solidFill>
                <a:latin typeface="+mj-lt"/>
              </a:defRPr>
            </a:lvl5pPr>
          </a:lstStyle>
          <a:p>
            <a:pPr lvl="0" rtl="0"/>
            <a:r>
              <a:rPr lang="es-MX" noProof="0"/>
              <a:t>HAZ CLIC PARA EDITAR EL TEXTO</a:t>
            </a:r>
          </a:p>
        </p:txBody>
      </p:sp>
      <p:sp>
        <p:nvSpPr>
          <p:cNvPr id="15" name="Marcador de fecha 4">
            <a:extLst>
              <a:ext uri="{FF2B5EF4-FFF2-40B4-BE49-F238E27FC236}">
                <a16:creationId xmlns:a16="http://schemas.microsoft.com/office/drawing/2014/main" id="{DCF4F2F5-E92C-4ECF-9FDE-3E0CE4FBFCA8}"/>
              </a:ext>
            </a:extLst>
          </p:cNvPr>
          <p:cNvSpPr>
            <a:spLocks noGrp="1"/>
          </p:cNvSpPr>
          <p:nvPr>
            <p:ph type="dt" sz="half" idx="38"/>
          </p:nvPr>
        </p:nvSpPr>
        <p:spPr>
          <a:xfrm>
            <a:off x="838200" y="6356350"/>
            <a:ext cx="2743200" cy="365125"/>
          </a:xfrm>
        </p:spPr>
        <p:txBody>
          <a:bodyPr rtlCol="0"/>
          <a:lstStyle>
            <a:lvl1pPr>
              <a:defRPr>
                <a:solidFill>
                  <a:schemeClr val="bg1"/>
                </a:solidFill>
              </a:defRPr>
            </a:lvl1pPr>
          </a:lstStyle>
          <a:p>
            <a:pPr rtl="0"/>
            <a:r>
              <a:rPr lang="es-MX" noProof="0"/>
              <a:t>14/07/20XX</a:t>
            </a:r>
          </a:p>
        </p:txBody>
      </p:sp>
      <p:sp>
        <p:nvSpPr>
          <p:cNvPr id="19" name="Rectángulo 18">
            <a:extLst>
              <a:ext uri="{FF2B5EF4-FFF2-40B4-BE49-F238E27FC236}">
                <a16:creationId xmlns:a16="http://schemas.microsoft.com/office/drawing/2014/main" id="{825807F6-AD25-4B86-8D5C-5DBE4B0D304E}"/>
              </a:ext>
              <a:ext uri="{C183D7F6-B498-43B3-948B-1728B52AA6E4}">
                <adec:decorative xmlns:adec="http://schemas.microsoft.com/office/drawing/2017/decorative" val="1"/>
              </a:ext>
            </a:extLst>
          </p:cNvPr>
          <p:cNvSpPr/>
          <p:nvPr userDrawn="1"/>
        </p:nvSpPr>
        <p:spPr>
          <a:xfrm>
            <a:off x="1031875" y="3231845"/>
            <a:ext cx="10091982"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2529461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estra competencia">
    <p:spTree>
      <p:nvGrpSpPr>
        <p:cNvPr id="1" name=""/>
        <p:cNvGrpSpPr/>
        <p:nvPr/>
      </p:nvGrpSpPr>
      <p:grpSpPr>
        <a:xfrm>
          <a:off x="0" y="0"/>
          <a:ext cx="0" cy="0"/>
          <a:chOff x="0" y="0"/>
          <a:chExt cx="0" cy="0"/>
        </a:xfrm>
      </p:grpSpPr>
      <p:sp>
        <p:nvSpPr>
          <p:cNvPr id="14" name="Marcador de posición de imagen 13">
            <a:extLst>
              <a:ext uri="{FF2B5EF4-FFF2-40B4-BE49-F238E27FC236}">
                <a16:creationId xmlns:a16="http://schemas.microsoft.com/office/drawing/2014/main" id="{7A6EC474-5258-4E26-A871-01200EC78559}"/>
              </a:ext>
            </a:extLst>
          </p:cNvPr>
          <p:cNvSpPr>
            <a:spLocks noGrp="1"/>
          </p:cNvSpPr>
          <p:nvPr>
            <p:ph type="pic" sz="quarter" idx="13"/>
          </p:nvPr>
        </p:nvSpPr>
        <p:spPr>
          <a:xfrm>
            <a:off x="1524" y="0"/>
            <a:ext cx="12188952" cy="6858000"/>
          </a:xfrm>
          <a:custGeom>
            <a:avLst/>
            <a:gdLst>
              <a:gd name="connsiteX0" fmla="*/ 2816352 w 12188952"/>
              <a:gd name="connsiteY0" fmla="*/ 1690688 h 6858000"/>
              <a:gd name="connsiteX1" fmla="*/ 2816352 w 12188952"/>
              <a:gd name="connsiteY1" fmla="*/ 5576888 h 6858000"/>
              <a:gd name="connsiteX2" fmla="*/ 3044952 w 12188952"/>
              <a:gd name="connsiteY2" fmla="*/ 5576888 h 6858000"/>
              <a:gd name="connsiteX3" fmla="*/ 3044952 w 12188952"/>
              <a:gd name="connsiteY3" fmla="*/ 169068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2816352" y="1690688"/>
                </a:moveTo>
                <a:lnTo>
                  <a:pt x="2816352" y="5576888"/>
                </a:lnTo>
                <a:lnTo>
                  <a:pt x="3044952" y="5576888"/>
                </a:lnTo>
                <a:lnTo>
                  <a:pt x="3044952" y="1690688"/>
                </a:lnTo>
                <a:close/>
                <a:moveTo>
                  <a:pt x="0" y="0"/>
                </a:moveTo>
                <a:lnTo>
                  <a:pt x="12188952" y="0"/>
                </a:lnTo>
                <a:lnTo>
                  <a:pt x="12188952"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11" name="Marcador de texto 6">
            <a:extLst>
              <a:ext uri="{FF2B5EF4-FFF2-40B4-BE49-F238E27FC236}">
                <a16:creationId xmlns:a16="http://schemas.microsoft.com/office/drawing/2014/main" id="{4F54F31D-9C5E-4286-8D0E-6318D6D19D1E}"/>
              </a:ext>
            </a:extLst>
          </p:cNvPr>
          <p:cNvSpPr>
            <a:spLocks noGrp="1"/>
          </p:cNvSpPr>
          <p:nvPr>
            <p:ph type="body" sz="quarter" idx="25" hasCustomPrompt="1"/>
          </p:nvPr>
        </p:nvSpPr>
        <p:spPr>
          <a:xfrm>
            <a:off x="3048000" y="1690688"/>
            <a:ext cx="9144000" cy="3886200"/>
          </a:xfrm>
          <a:solidFill>
            <a:schemeClr val="bg1">
              <a:alpha val="93000"/>
            </a:schemeClr>
          </a:solidFill>
        </p:spPr>
        <p:txBody>
          <a:bodyPr lIns="411480" tIns="566928" rIns="4937760" bIns="3063240" rtlCol="0" anchor="b">
            <a:noAutofit/>
          </a:bodyPr>
          <a:lstStyle>
            <a:lvl1pPr marL="0" indent="0">
              <a:buNone/>
              <a:defRPr sz="1800" cap="all" baseline="0">
                <a:solidFill>
                  <a:schemeClr val="accent1"/>
                </a:solidFill>
                <a:latin typeface="+mj-lt"/>
              </a:defRPr>
            </a:lvl1pPr>
          </a:lstStyle>
          <a:p>
            <a:pPr lvl="0" rtl="0"/>
            <a:r>
              <a:rPr lang="es-MX" noProof="0"/>
              <a:t>Haz clic para modificar los estilos de texto del patrón</a:t>
            </a:r>
          </a:p>
        </p:txBody>
      </p:sp>
      <p:sp>
        <p:nvSpPr>
          <p:cNvPr id="2" name="Título 1">
            <a:extLst>
              <a:ext uri="{FF2B5EF4-FFF2-40B4-BE49-F238E27FC236}">
                <a16:creationId xmlns:a16="http://schemas.microsoft.com/office/drawing/2014/main" id="{FE9E034D-C1DD-48C0-BB6B-FDC6F8EBA558}"/>
              </a:ext>
            </a:extLst>
          </p:cNvPr>
          <p:cNvSpPr>
            <a:spLocks noGrp="1"/>
          </p:cNvSpPr>
          <p:nvPr>
            <p:ph type="title" hasCustomPrompt="1"/>
          </p:nvPr>
        </p:nvSpPr>
        <p:spPr>
          <a:xfrm>
            <a:off x="3383280" y="365125"/>
            <a:ext cx="7894320" cy="1325563"/>
          </a:xfrm>
        </p:spPr>
        <p:txBody>
          <a:bodyPr rtlCol="0"/>
          <a:lstStyle>
            <a:lvl1pPr algn="l">
              <a:defRPr>
                <a:solidFill>
                  <a:schemeClr val="bg1"/>
                </a:solidFill>
              </a:defRPr>
            </a:lvl1pPr>
          </a:lstStyle>
          <a:p>
            <a:pPr rtl="0"/>
            <a:r>
              <a:rPr lang="es-MX" noProof="0"/>
              <a:t>HAZ CLIC PARA MODIFICAR EL TÍTULO</a:t>
            </a:r>
          </a:p>
        </p:txBody>
      </p:sp>
      <p:sp>
        <p:nvSpPr>
          <p:cNvPr id="4" name="Marcador de posición de contenido 3">
            <a:extLst>
              <a:ext uri="{FF2B5EF4-FFF2-40B4-BE49-F238E27FC236}">
                <a16:creationId xmlns:a16="http://schemas.microsoft.com/office/drawing/2014/main" id="{A91BC8B9-8F2B-4131-A090-0ACBEEE80BB7}"/>
              </a:ext>
            </a:extLst>
          </p:cNvPr>
          <p:cNvSpPr>
            <a:spLocks noGrp="1"/>
          </p:cNvSpPr>
          <p:nvPr>
            <p:ph sz="half" idx="2" hasCustomPrompt="1"/>
          </p:nvPr>
        </p:nvSpPr>
        <p:spPr>
          <a:xfrm>
            <a:off x="3392488" y="2686050"/>
            <a:ext cx="3657600" cy="2743200"/>
          </a:xfrm>
        </p:spPr>
        <p:txBody>
          <a:bodyPr rtlCol="0">
            <a:normAutofit/>
          </a:bodyPr>
          <a:lstStyle>
            <a:lvl1pPr marL="0" indent="0">
              <a:lnSpc>
                <a:spcPts val="2000"/>
              </a:lnSpc>
              <a:spcBef>
                <a:spcPts val="0"/>
              </a:spcBef>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s-MX" noProof="0"/>
              <a:t>Haz clic para editar el texto</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7629525" y="1919288"/>
            <a:ext cx="3657600" cy="640080"/>
          </a:xfrm>
        </p:spPr>
        <p:txBody>
          <a:bodyPr rtlCol="0" anchor="b">
            <a:normAutofit/>
          </a:bodyPr>
          <a:lstStyle>
            <a:lvl1pPr marL="0" indent="0">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HAZ CLIC PARA MODIFICAR LOS ESTILOS DE TEXTO DEL PATRÓN</a:t>
            </a:r>
          </a:p>
        </p:txBody>
      </p:sp>
      <p:sp>
        <p:nvSpPr>
          <p:cNvPr id="6" name="Marcador de posición de contenido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7629525" y="2686050"/>
            <a:ext cx="3657600" cy="2743200"/>
          </a:xfrm>
        </p:spPr>
        <p:txBody>
          <a:bodyPr rtlCol="0">
            <a:normAutofit/>
          </a:bodyPr>
          <a:lstStyle>
            <a:lvl1pPr marL="0" indent="0">
              <a:lnSpc>
                <a:spcPts val="2000"/>
              </a:lnSpc>
              <a:spcBef>
                <a:spcPts val="0"/>
              </a:spcBef>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s-MX" noProof="0"/>
              <a:t>Haz clic para editar el texto</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es-MX" noProof="0"/>
              <a:t>14/07/20XX</a:t>
            </a:r>
          </a:p>
        </p:txBody>
      </p:sp>
      <p:sp>
        <p:nvSpPr>
          <p:cNvPr id="8" name="Marcador de pie de página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es-MX" noProof="0"/>
              <a:t>Título de la presentación de lanzamiento</a:t>
            </a:r>
          </a:p>
        </p:txBody>
      </p:sp>
      <p:sp>
        <p:nvSpPr>
          <p:cNvPr id="9" name="Marcador de número de diapositiva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es-MX" noProof="0" smtClean="0"/>
              <a:pPr rtl="0"/>
              <a:t>‹Nº›</a:t>
            </a:fld>
            <a:endParaRPr lang="es-MX" noProof="0"/>
          </a:p>
        </p:txBody>
      </p:sp>
      <p:sp>
        <p:nvSpPr>
          <p:cNvPr id="15" name="Rectángulo 14">
            <a:extLst>
              <a:ext uri="{FF2B5EF4-FFF2-40B4-BE49-F238E27FC236}">
                <a16:creationId xmlns:a16="http://schemas.microsoft.com/office/drawing/2014/main" id="{F0D2B628-14C7-401D-8451-24C64BCF3CCA}"/>
              </a:ext>
              <a:ext uri="{C183D7F6-B498-43B3-948B-1728B52AA6E4}">
                <adec:decorative xmlns:adec="http://schemas.microsoft.com/office/drawing/2017/decorative" val="1"/>
              </a:ext>
            </a:extLst>
          </p:cNvPr>
          <p:cNvSpPr/>
          <p:nvPr userDrawn="1"/>
        </p:nvSpPr>
        <p:spPr>
          <a:xfrm>
            <a:off x="2817876" y="1690688"/>
            <a:ext cx="228600" cy="3886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50746981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recimiento">
    <p:spTree>
      <p:nvGrpSpPr>
        <p:cNvPr id="1" name=""/>
        <p:cNvGrpSpPr/>
        <p:nvPr/>
      </p:nvGrpSpPr>
      <p:grpSpPr>
        <a:xfrm>
          <a:off x="0" y="0"/>
          <a:ext cx="0" cy="0"/>
          <a:chOff x="0" y="0"/>
          <a:chExt cx="0" cy="0"/>
        </a:xfrm>
      </p:grpSpPr>
      <p:sp>
        <p:nvSpPr>
          <p:cNvPr id="28" name="Marcador de posición de imagen 27">
            <a:extLst>
              <a:ext uri="{FF2B5EF4-FFF2-40B4-BE49-F238E27FC236}">
                <a16:creationId xmlns:a16="http://schemas.microsoft.com/office/drawing/2014/main" id="{121B4B07-1B80-41CF-89AC-82A7628C9D74}"/>
              </a:ext>
            </a:extLst>
          </p:cNvPr>
          <p:cNvSpPr>
            <a:spLocks noGrp="1"/>
          </p:cNvSpPr>
          <p:nvPr>
            <p:ph type="pic" sz="quarter" idx="13"/>
          </p:nvPr>
        </p:nvSpPr>
        <p:spPr>
          <a:xfrm>
            <a:off x="1524" y="0"/>
            <a:ext cx="12188952" cy="6858000"/>
          </a:xfrm>
          <a:custGeom>
            <a:avLst/>
            <a:gdLst>
              <a:gd name="connsiteX0" fmla="*/ 7789164 w 12188952"/>
              <a:gd name="connsiteY0" fmla="*/ 2468880 h 6858000"/>
              <a:gd name="connsiteX1" fmla="*/ 7789164 w 12188952"/>
              <a:gd name="connsiteY1" fmla="*/ 2697480 h 6858000"/>
              <a:gd name="connsiteX2" fmla="*/ 10715244 w 12188952"/>
              <a:gd name="connsiteY2" fmla="*/ 2697480 h 6858000"/>
              <a:gd name="connsiteX3" fmla="*/ 10715244 w 12188952"/>
              <a:gd name="connsiteY3" fmla="*/ 2468880 h 6858000"/>
              <a:gd name="connsiteX4" fmla="*/ 4634484 w 12188952"/>
              <a:gd name="connsiteY4" fmla="*/ 2468880 h 6858000"/>
              <a:gd name="connsiteX5" fmla="*/ 4634484 w 12188952"/>
              <a:gd name="connsiteY5" fmla="*/ 2697480 h 6858000"/>
              <a:gd name="connsiteX6" fmla="*/ 7560564 w 12188952"/>
              <a:gd name="connsiteY6" fmla="*/ 2697480 h 6858000"/>
              <a:gd name="connsiteX7" fmla="*/ 7560564 w 12188952"/>
              <a:gd name="connsiteY7" fmla="*/ 2468880 h 6858000"/>
              <a:gd name="connsiteX8" fmla="*/ 1443228 w 12188952"/>
              <a:gd name="connsiteY8" fmla="*/ 2468880 h 6858000"/>
              <a:gd name="connsiteX9" fmla="*/ 1443228 w 12188952"/>
              <a:gd name="connsiteY9" fmla="*/ 2697480 h 6858000"/>
              <a:gd name="connsiteX10" fmla="*/ 4369308 w 12188952"/>
              <a:gd name="connsiteY10" fmla="*/ 2697480 h 6858000"/>
              <a:gd name="connsiteX11" fmla="*/ 4369308 w 12188952"/>
              <a:gd name="connsiteY11" fmla="*/ 2468880 h 6858000"/>
              <a:gd name="connsiteX12" fmla="*/ 0 w 12188952"/>
              <a:gd name="connsiteY12" fmla="*/ 0 h 6858000"/>
              <a:gd name="connsiteX13" fmla="*/ 12188952 w 12188952"/>
              <a:gd name="connsiteY13" fmla="*/ 0 h 6858000"/>
              <a:gd name="connsiteX14" fmla="*/ 12188952 w 12188952"/>
              <a:gd name="connsiteY14" fmla="*/ 6858000 h 6858000"/>
              <a:gd name="connsiteX15" fmla="*/ 0 w 12188952"/>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88952" h="6858000">
                <a:moveTo>
                  <a:pt x="7789164" y="2468880"/>
                </a:moveTo>
                <a:lnTo>
                  <a:pt x="7789164" y="2697480"/>
                </a:lnTo>
                <a:lnTo>
                  <a:pt x="10715244" y="2697480"/>
                </a:lnTo>
                <a:lnTo>
                  <a:pt x="10715244" y="2468880"/>
                </a:lnTo>
                <a:close/>
                <a:moveTo>
                  <a:pt x="4634484" y="2468880"/>
                </a:moveTo>
                <a:lnTo>
                  <a:pt x="4634484" y="2697480"/>
                </a:lnTo>
                <a:lnTo>
                  <a:pt x="7560564" y="2697480"/>
                </a:lnTo>
                <a:lnTo>
                  <a:pt x="7560564" y="2468880"/>
                </a:lnTo>
                <a:close/>
                <a:moveTo>
                  <a:pt x="1443228" y="2468880"/>
                </a:moveTo>
                <a:lnTo>
                  <a:pt x="1443228" y="2697480"/>
                </a:lnTo>
                <a:lnTo>
                  <a:pt x="4369308" y="2697480"/>
                </a:lnTo>
                <a:lnTo>
                  <a:pt x="4369308" y="2468880"/>
                </a:lnTo>
                <a:close/>
                <a:moveTo>
                  <a:pt x="0" y="0"/>
                </a:moveTo>
                <a:lnTo>
                  <a:pt x="12188952" y="0"/>
                </a:lnTo>
                <a:lnTo>
                  <a:pt x="12188952"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lgn="ctr">
              <a:defRPr>
                <a:solidFill>
                  <a:schemeClr val="bg1"/>
                </a:solidFill>
              </a:defRPr>
            </a:lvl1pPr>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bg1"/>
                </a:solidFill>
              </a:defRPr>
            </a:lvl1pPr>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bg1"/>
                </a:solidFill>
              </a:defRPr>
            </a:lvl1pPr>
          </a:lstStyle>
          <a:p>
            <a:pPr rtl="0"/>
            <a:fld id="{19B51A1E-902D-48AF-9020-955120F399B6}" type="slidenum">
              <a:rPr lang="es-MX" noProof="0" smtClean="0"/>
              <a:pPr rtl="0"/>
              <a:t>‹Nº›</a:t>
            </a:fld>
            <a:endParaRPr lang="es-MX" noProof="0"/>
          </a:p>
        </p:txBody>
      </p:sp>
      <p:sp>
        <p:nvSpPr>
          <p:cNvPr id="4" name="Marcador de posición de texto 3">
            <a:extLst>
              <a:ext uri="{FF2B5EF4-FFF2-40B4-BE49-F238E27FC236}">
                <a16:creationId xmlns:a16="http://schemas.microsoft.com/office/drawing/2014/main" id="{38840922-E552-4901-81AD-E458DA6BF7FE}"/>
              </a:ext>
            </a:extLst>
          </p:cNvPr>
          <p:cNvSpPr>
            <a:spLocks noGrp="1"/>
          </p:cNvSpPr>
          <p:nvPr>
            <p:ph type="body" sz="quarter" idx="39" hasCustomPrompt="1"/>
          </p:nvPr>
        </p:nvSpPr>
        <p:spPr>
          <a:xfrm>
            <a:off x="1066800" y="1525143"/>
            <a:ext cx="10058400" cy="548640"/>
          </a:xfrm>
        </p:spPr>
        <p:txBody>
          <a:bodyPr rtlCol="0">
            <a:noAutofit/>
          </a:bodyPr>
          <a:lstStyle>
            <a:lvl1pPr marL="0" indent="0" algn="ctr">
              <a:buNone/>
              <a:defRPr sz="2000">
                <a:solidFill>
                  <a:schemeClr val="bg1"/>
                </a:solidFill>
                <a:latin typeface="+mj-lt"/>
              </a:defRPr>
            </a:lvl1pPr>
            <a:lvl2pPr marL="457200" indent="0" algn="ctr">
              <a:buNone/>
              <a:defRPr sz="2400">
                <a:latin typeface="+mj-lt"/>
              </a:defRPr>
            </a:lvl2pPr>
            <a:lvl3pPr marL="914400" indent="0" algn="ctr">
              <a:buNone/>
              <a:defRPr sz="2400">
                <a:latin typeface="+mj-lt"/>
              </a:defRPr>
            </a:lvl3pPr>
            <a:lvl4pPr marL="1371600" indent="0" algn="ctr">
              <a:buNone/>
              <a:defRPr sz="2400">
                <a:latin typeface="+mj-lt"/>
              </a:defRPr>
            </a:lvl4pPr>
            <a:lvl5pPr marL="1828800" indent="0" algn="ctr">
              <a:buNone/>
              <a:defRPr sz="2400">
                <a:latin typeface="+mj-lt"/>
              </a:defRPr>
            </a:lvl5pPr>
          </a:lstStyle>
          <a:p>
            <a:pPr lvl="0" rtl="0"/>
            <a:r>
              <a:rPr lang="es-MX" noProof="0"/>
              <a:t>Haz clic para editar el subtítulo</a:t>
            </a:r>
          </a:p>
        </p:txBody>
      </p:sp>
      <p:sp>
        <p:nvSpPr>
          <p:cNvPr id="17" name="Marcador de fecha 6">
            <a:extLst>
              <a:ext uri="{FF2B5EF4-FFF2-40B4-BE49-F238E27FC236}">
                <a16:creationId xmlns:a16="http://schemas.microsoft.com/office/drawing/2014/main" id="{5DC05003-DC7F-4DC2-9902-F09425302D88}"/>
              </a:ext>
            </a:extLst>
          </p:cNvPr>
          <p:cNvSpPr>
            <a:spLocks noGrp="1"/>
          </p:cNvSpPr>
          <p:nvPr>
            <p:ph type="dt" sz="half" idx="40"/>
          </p:nvPr>
        </p:nvSpPr>
        <p:spPr>
          <a:xfrm>
            <a:off x="838200" y="6356350"/>
            <a:ext cx="2743200" cy="365125"/>
          </a:xfrm>
        </p:spPr>
        <p:txBody>
          <a:bodyPr rtlCol="0"/>
          <a:lstStyle>
            <a:lvl1pPr>
              <a:defRPr>
                <a:solidFill>
                  <a:schemeClr val="bg1"/>
                </a:solidFill>
              </a:defRPr>
            </a:lvl1pPr>
          </a:lstStyle>
          <a:p>
            <a:pPr rtl="0"/>
            <a:r>
              <a:rPr lang="es-MX" noProof="0"/>
              <a:t>14/07/20XX</a:t>
            </a:r>
          </a:p>
        </p:txBody>
      </p:sp>
      <p:sp>
        <p:nvSpPr>
          <p:cNvPr id="16" name="Marcador de texto 8">
            <a:extLst>
              <a:ext uri="{FF2B5EF4-FFF2-40B4-BE49-F238E27FC236}">
                <a16:creationId xmlns:a16="http://schemas.microsoft.com/office/drawing/2014/main" id="{7E5DD934-36C9-4200-9B07-20B7B5F9B9D3}"/>
              </a:ext>
            </a:extLst>
          </p:cNvPr>
          <p:cNvSpPr>
            <a:spLocks noGrp="1"/>
          </p:cNvSpPr>
          <p:nvPr>
            <p:ph type="body" sz="quarter" idx="41" hasCustomPrompt="1"/>
          </p:nvPr>
        </p:nvSpPr>
        <p:spPr>
          <a:xfrm>
            <a:off x="1444752" y="2697480"/>
            <a:ext cx="2926080" cy="2504064"/>
          </a:xfrm>
          <a:solidFill>
            <a:schemeClr val="bg1">
              <a:alpha val="90000"/>
            </a:schemeClr>
          </a:solidFill>
        </p:spPr>
        <p:txBody>
          <a:bodyPr tIns="502920" rtlCol="0">
            <a:noAutofit/>
          </a:bodyPr>
          <a:lstStyle>
            <a:lvl1pPr marL="0" indent="0" algn="ctr">
              <a:buFont typeface="Arial" panose="020B0604020202020204" pitchFamily="34" charset="0"/>
              <a:buNone/>
              <a:defRPr sz="1800" cap="all" baseline="0">
                <a:solidFill>
                  <a:schemeClr val="accent1"/>
                </a:solidFill>
                <a:latin typeface="+mj-lt"/>
              </a:defRPr>
            </a:lvl1pPr>
          </a:lstStyle>
          <a:p>
            <a:pPr lvl="0" rtl="0"/>
            <a:r>
              <a:rPr lang="es-MX" noProof="0"/>
              <a:t>Viñeta 2</a:t>
            </a:r>
          </a:p>
        </p:txBody>
      </p:sp>
      <p:sp>
        <p:nvSpPr>
          <p:cNvPr id="18" name="Marcador de texto 8">
            <a:extLst>
              <a:ext uri="{FF2B5EF4-FFF2-40B4-BE49-F238E27FC236}">
                <a16:creationId xmlns:a16="http://schemas.microsoft.com/office/drawing/2014/main" id="{6131369D-6688-434C-89C0-00892AA26C87}"/>
              </a:ext>
            </a:extLst>
          </p:cNvPr>
          <p:cNvSpPr>
            <a:spLocks noGrp="1"/>
          </p:cNvSpPr>
          <p:nvPr>
            <p:ph type="body" sz="quarter" idx="42" hasCustomPrompt="1"/>
          </p:nvPr>
        </p:nvSpPr>
        <p:spPr>
          <a:xfrm>
            <a:off x="4636008" y="2697587"/>
            <a:ext cx="2926080" cy="2505345"/>
          </a:xfrm>
          <a:solidFill>
            <a:schemeClr val="bg1">
              <a:alpha val="90000"/>
            </a:schemeClr>
          </a:solidFill>
        </p:spPr>
        <p:txBody>
          <a:bodyPr tIns="502920" rtlCol="0">
            <a:noAutofit/>
          </a:bodyPr>
          <a:lstStyle>
            <a:lvl1pPr marL="0" indent="0" algn="ctr">
              <a:buFont typeface="Arial" panose="020B0604020202020204" pitchFamily="34" charset="0"/>
              <a:buNone/>
              <a:defRPr sz="1800" cap="all" baseline="0">
                <a:solidFill>
                  <a:schemeClr val="accent1"/>
                </a:solidFill>
                <a:latin typeface="+mj-lt"/>
              </a:defRPr>
            </a:lvl1pPr>
          </a:lstStyle>
          <a:p>
            <a:pPr lvl="0" rtl="0"/>
            <a:r>
              <a:rPr lang="es-MX" noProof="0"/>
              <a:t>Viñeta 3</a:t>
            </a:r>
          </a:p>
        </p:txBody>
      </p:sp>
      <p:sp>
        <p:nvSpPr>
          <p:cNvPr id="19" name="Marcador de texto 8">
            <a:extLst>
              <a:ext uri="{FF2B5EF4-FFF2-40B4-BE49-F238E27FC236}">
                <a16:creationId xmlns:a16="http://schemas.microsoft.com/office/drawing/2014/main" id="{255864CA-BF08-4C2C-88EB-589BDFBE27B3}"/>
              </a:ext>
            </a:extLst>
          </p:cNvPr>
          <p:cNvSpPr>
            <a:spLocks noGrp="1"/>
          </p:cNvSpPr>
          <p:nvPr>
            <p:ph type="body" sz="quarter" idx="43" hasCustomPrompt="1"/>
          </p:nvPr>
        </p:nvSpPr>
        <p:spPr>
          <a:xfrm>
            <a:off x="7790688" y="2697587"/>
            <a:ext cx="2926080" cy="2505345"/>
          </a:xfrm>
          <a:solidFill>
            <a:schemeClr val="bg1">
              <a:alpha val="90000"/>
            </a:schemeClr>
          </a:solidFill>
        </p:spPr>
        <p:txBody>
          <a:bodyPr tIns="502920" rtlCol="0">
            <a:noAutofit/>
          </a:bodyPr>
          <a:lstStyle>
            <a:lvl1pPr marL="0" indent="0" algn="ctr">
              <a:buFont typeface="Arial" panose="020B0604020202020204" pitchFamily="34" charset="0"/>
              <a:buNone/>
              <a:defRPr sz="1800" cap="all" baseline="0">
                <a:solidFill>
                  <a:schemeClr val="accent1"/>
                </a:solidFill>
                <a:latin typeface="+mj-lt"/>
              </a:defRPr>
            </a:lvl1pPr>
          </a:lstStyle>
          <a:p>
            <a:pPr lvl="0" rtl="0"/>
            <a:r>
              <a:rPr lang="es-MX" noProof="0"/>
              <a:t>Viñeta 4</a:t>
            </a:r>
          </a:p>
        </p:txBody>
      </p:sp>
      <p:sp>
        <p:nvSpPr>
          <p:cNvPr id="29" name="Rectángulo 28">
            <a:extLst>
              <a:ext uri="{FF2B5EF4-FFF2-40B4-BE49-F238E27FC236}">
                <a16:creationId xmlns:a16="http://schemas.microsoft.com/office/drawing/2014/main" id="{9B0287FA-646A-4E57-8C1A-1931B75F19B1}"/>
              </a:ext>
              <a:ext uri="{C183D7F6-B498-43B3-948B-1728B52AA6E4}">
                <adec:decorative xmlns:adec="http://schemas.microsoft.com/office/drawing/2017/decorative" val="1"/>
              </a:ext>
            </a:extLst>
          </p:cNvPr>
          <p:cNvSpPr/>
          <p:nvPr userDrawn="1"/>
        </p:nvSpPr>
        <p:spPr>
          <a:xfrm>
            <a:off x="4636008" y="2468880"/>
            <a:ext cx="29260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30" name="Rectángulo 29">
            <a:extLst>
              <a:ext uri="{FF2B5EF4-FFF2-40B4-BE49-F238E27FC236}">
                <a16:creationId xmlns:a16="http://schemas.microsoft.com/office/drawing/2014/main" id="{3ED43C36-F674-49C6-8542-3721B150B182}"/>
              </a:ext>
              <a:ext uri="{C183D7F6-B498-43B3-948B-1728B52AA6E4}">
                <adec:decorative xmlns:adec="http://schemas.microsoft.com/office/drawing/2017/decorative" val="1"/>
              </a:ext>
            </a:extLst>
          </p:cNvPr>
          <p:cNvSpPr/>
          <p:nvPr userDrawn="1"/>
        </p:nvSpPr>
        <p:spPr>
          <a:xfrm>
            <a:off x="7790688" y="2468880"/>
            <a:ext cx="29260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31" name="Rectángulo 30">
            <a:extLst>
              <a:ext uri="{FF2B5EF4-FFF2-40B4-BE49-F238E27FC236}">
                <a16:creationId xmlns:a16="http://schemas.microsoft.com/office/drawing/2014/main" id="{DCCF3302-2960-44AC-A88C-4C281751163B}"/>
              </a:ext>
              <a:ext uri="{C183D7F6-B498-43B3-948B-1728B52AA6E4}">
                <adec:decorative xmlns:adec="http://schemas.microsoft.com/office/drawing/2017/decorative" val="1"/>
              </a:ext>
            </a:extLst>
          </p:cNvPr>
          <p:cNvSpPr/>
          <p:nvPr userDrawn="1"/>
        </p:nvSpPr>
        <p:spPr>
          <a:xfrm>
            <a:off x="1444752" y="2468880"/>
            <a:ext cx="29260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0" name="Marcador de texto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1673352" y="3584448"/>
            <a:ext cx="2468880" cy="1371600"/>
          </a:xfrm>
        </p:spPr>
        <p:txBody>
          <a:bodyPr rtlCol="0"/>
          <a:lstStyle>
            <a:lvl1pPr marL="0" indent="0" algn="ctr">
              <a:lnSpc>
                <a:spcPts val="2200"/>
              </a:lnSpc>
              <a:spcBef>
                <a:spcPts val="0"/>
              </a:spcBef>
              <a:buNone/>
              <a:defRPr sz="1400">
                <a:solidFill>
                  <a:schemeClr val="tx1"/>
                </a:solidFill>
              </a:defRPr>
            </a:lvl1pPr>
          </a:lstStyle>
          <a:p>
            <a:pPr lvl="0" rtl="0"/>
            <a:r>
              <a:rPr lang="es-MX" noProof="0"/>
              <a:t>Descripción de la viñeta</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4873775" y="3584448"/>
            <a:ext cx="2468880" cy="1371600"/>
          </a:xfrm>
        </p:spPr>
        <p:txBody>
          <a:bodyPr rtlCol="0"/>
          <a:lstStyle>
            <a:lvl1pPr marL="0" indent="0" algn="ctr">
              <a:lnSpc>
                <a:spcPts val="2200"/>
              </a:lnSpc>
              <a:spcBef>
                <a:spcPts val="0"/>
              </a:spcBef>
              <a:buNone/>
              <a:defRPr sz="1400">
                <a:solidFill>
                  <a:schemeClr val="tx1"/>
                </a:solidFill>
              </a:defRPr>
            </a:lvl1pPr>
          </a:lstStyle>
          <a:p>
            <a:pPr lvl="0" rtl="0"/>
            <a:r>
              <a:rPr lang="es-MX" noProof="0"/>
              <a:t>Descripción de la viñeta</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8019288" y="3584448"/>
            <a:ext cx="2468880" cy="1371600"/>
          </a:xfrm>
        </p:spPr>
        <p:txBody>
          <a:bodyPr rtlCol="0"/>
          <a:lstStyle>
            <a:lvl1pPr marL="0" indent="0" algn="ctr">
              <a:lnSpc>
                <a:spcPts val="2200"/>
              </a:lnSpc>
              <a:spcBef>
                <a:spcPts val="0"/>
              </a:spcBef>
              <a:buNone/>
              <a:defRPr sz="1400">
                <a:solidFill>
                  <a:schemeClr val="tx1"/>
                </a:solidFill>
              </a:defRPr>
            </a:lvl1pPr>
          </a:lstStyle>
          <a:p>
            <a:pPr lvl="0" rtl="0"/>
            <a:r>
              <a:rPr lang="es-MX" noProof="0"/>
              <a:t>Descripción de viñeta</a:t>
            </a:r>
          </a:p>
        </p:txBody>
      </p:sp>
    </p:spTree>
    <p:extLst>
      <p:ext uri="{BB962C8B-B14F-4D97-AF65-F5344CB8AC3E}">
        <p14:creationId xmlns:p14="http://schemas.microsoft.com/office/powerpoint/2010/main" val="309957838"/>
      </p:ext>
    </p:extLst>
  </p:cSld>
  <p:clrMapOvr>
    <a:masterClrMapping/>
  </p:clrMapOvr>
  <p:extLst>
    <p:ext uri="{DCECCB84-F9BA-43D5-87BE-67443E8EF086}">
      <p15:sldGuideLst xmlns:p15="http://schemas.microsoft.com/office/powerpoint/2012/main">
        <p15:guide id="1" orient="horz" pos="76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adrante">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defRPr>
                <a:solidFill>
                  <a:schemeClr val="tx1"/>
                </a:solidFill>
              </a:defRPr>
            </a:lvl1pPr>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65000"/>
                    <a:lumOff val="35000"/>
                  </a:schemeClr>
                </a:solidFill>
              </a:defRPr>
            </a:lvl1pPr>
          </a:lstStyle>
          <a:p>
            <a:pPr rtl="0"/>
            <a:fld id="{19B51A1E-902D-48AF-9020-955120F399B6}" type="slidenum">
              <a:rPr lang="es-MX" noProof="0" smtClean="0"/>
              <a:pPr rtl="0"/>
              <a:t>‹Nº›</a:t>
            </a:fld>
            <a:endParaRPr lang="es-MX" noProof="0"/>
          </a:p>
        </p:txBody>
      </p:sp>
      <p:sp>
        <p:nvSpPr>
          <p:cNvPr id="15" name="Marcador de posición de texto 5">
            <a:extLst>
              <a:ext uri="{FF2B5EF4-FFF2-40B4-BE49-F238E27FC236}">
                <a16:creationId xmlns:a16="http://schemas.microsoft.com/office/drawing/2014/main" id="{5487709A-3CB5-4242-9D31-5DAC5D0494A9}"/>
              </a:ext>
            </a:extLst>
          </p:cNvPr>
          <p:cNvSpPr>
            <a:spLocks noGrp="1"/>
          </p:cNvSpPr>
          <p:nvPr>
            <p:ph type="body" sz="quarter" idx="12" hasCustomPrompt="1"/>
          </p:nvPr>
        </p:nvSpPr>
        <p:spPr>
          <a:xfrm>
            <a:off x="5109000" y="2130552"/>
            <a:ext cx="2011680" cy="274320"/>
          </a:xfrm>
        </p:spPr>
        <p:txBody>
          <a:bodyPr rtlCol="0"/>
          <a:lstStyle>
            <a:lvl1pPr marL="0" indent="0" algn="ctr">
              <a:buFont typeface="Arial" panose="020B0604020202020204" pitchFamily="34" charset="0"/>
              <a:buNone/>
              <a:defRPr sz="1400">
                <a:solidFill>
                  <a:schemeClr val="tx1"/>
                </a:solidFill>
                <a:latin typeface="+mj-lt"/>
              </a:defRPr>
            </a:lvl1pPr>
          </a:lstStyle>
          <a:p>
            <a:pPr lvl="0" rtl="0"/>
            <a:r>
              <a:rPr lang="es-MX" noProof="0"/>
              <a:t>Título del cuadrante</a:t>
            </a:r>
          </a:p>
        </p:txBody>
      </p:sp>
      <p:sp>
        <p:nvSpPr>
          <p:cNvPr id="16" name="Marcador de posición de texto 5">
            <a:extLst>
              <a:ext uri="{FF2B5EF4-FFF2-40B4-BE49-F238E27FC236}">
                <a16:creationId xmlns:a16="http://schemas.microsoft.com/office/drawing/2014/main" id="{D81AA656-0DD9-4717-8FC2-4C8C03D0634D}"/>
              </a:ext>
            </a:extLst>
          </p:cNvPr>
          <p:cNvSpPr>
            <a:spLocks noGrp="1"/>
          </p:cNvSpPr>
          <p:nvPr>
            <p:ph type="body" sz="quarter" idx="13" hasCustomPrompt="1"/>
          </p:nvPr>
        </p:nvSpPr>
        <p:spPr>
          <a:xfrm>
            <a:off x="5109000" y="5184648"/>
            <a:ext cx="2011680" cy="274320"/>
          </a:xfrm>
        </p:spPr>
        <p:txBody>
          <a:bodyPr rtlCol="0"/>
          <a:lstStyle>
            <a:lvl1pPr marL="0" indent="0" algn="ctr">
              <a:buFont typeface="Arial" panose="020B0604020202020204" pitchFamily="34" charset="0"/>
              <a:buNone/>
              <a:defRPr sz="1400">
                <a:solidFill>
                  <a:schemeClr val="tx1"/>
                </a:solidFill>
                <a:latin typeface="+mj-lt"/>
              </a:defRPr>
            </a:lvl1pPr>
          </a:lstStyle>
          <a:p>
            <a:pPr lvl="0" rtl="0"/>
            <a:r>
              <a:rPr lang="es-MX" noProof="0"/>
              <a:t>Título del cuadrante</a:t>
            </a:r>
          </a:p>
        </p:txBody>
      </p:sp>
      <p:sp>
        <p:nvSpPr>
          <p:cNvPr id="17" name="Marcador de posición de texto 5">
            <a:extLst>
              <a:ext uri="{FF2B5EF4-FFF2-40B4-BE49-F238E27FC236}">
                <a16:creationId xmlns:a16="http://schemas.microsoft.com/office/drawing/2014/main" id="{970652C9-A2DF-48D4-9530-B3F495F7A401}"/>
              </a:ext>
            </a:extLst>
          </p:cNvPr>
          <p:cNvSpPr>
            <a:spLocks noGrp="1"/>
          </p:cNvSpPr>
          <p:nvPr>
            <p:ph type="body" sz="quarter" idx="14" hasCustomPrompt="1"/>
          </p:nvPr>
        </p:nvSpPr>
        <p:spPr>
          <a:xfrm>
            <a:off x="841248" y="3273552"/>
            <a:ext cx="2011680" cy="274320"/>
          </a:xfrm>
        </p:spPr>
        <p:txBody>
          <a:bodyPr rtlCol="0"/>
          <a:lstStyle>
            <a:lvl1pPr marL="0" indent="0" algn="l">
              <a:buFont typeface="Arial" panose="020B0604020202020204" pitchFamily="34" charset="0"/>
              <a:buNone/>
              <a:defRPr sz="1400">
                <a:solidFill>
                  <a:schemeClr val="tx1"/>
                </a:solidFill>
                <a:latin typeface="+mj-lt"/>
              </a:defRPr>
            </a:lvl1pPr>
          </a:lstStyle>
          <a:p>
            <a:pPr lvl="0" rtl="0"/>
            <a:r>
              <a:rPr lang="es-MX" noProof="0"/>
              <a:t>Título del cuadrante</a:t>
            </a:r>
          </a:p>
        </p:txBody>
      </p:sp>
      <p:sp>
        <p:nvSpPr>
          <p:cNvPr id="18" name="Marcador de posición de texto 5">
            <a:extLst>
              <a:ext uri="{FF2B5EF4-FFF2-40B4-BE49-F238E27FC236}">
                <a16:creationId xmlns:a16="http://schemas.microsoft.com/office/drawing/2014/main" id="{FBD279E7-C7DE-4501-9F36-BA9F05FFFF5C}"/>
              </a:ext>
            </a:extLst>
          </p:cNvPr>
          <p:cNvSpPr>
            <a:spLocks noGrp="1"/>
          </p:cNvSpPr>
          <p:nvPr>
            <p:ph type="body" sz="quarter" idx="15" hasCustomPrompt="1"/>
          </p:nvPr>
        </p:nvSpPr>
        <p:spPr>
          <a:xfrm>
            <a:off x="9345168" y="3273552"/>
            <a:ext cx="2011680" cy="274320"/>
          </a:xfrm>
        </p:spPr>
        <p:txBody>
          <a:bodyPr rtlCol="0"/>
          <a:lstStyle>
            <a:lvl1pPr marL="0" indent="0" algn="r">
              <a:buFont typeface="Arial" panose="020B0604020202020204" pitchFamily="34" charset="0"/>
              <a:buNone/>
              <a:defRPr sz="1400">
                <a:solidFill>
                  <a:schemeClr val="tx1"/>
                </a:solidFill>
                <a:latin typeface="+mj-lt"/>
              </a:defRPr>
            </a:lvl1pPr>
          </a:lstStyle>
          <a:p>
            <a:pPr lvl="0" rtl="0"/>
            <a:r>
              <a:rPr lang="es-MX" noProof="0"/>
              <a:t>Título del cuadrante</a:t>
            </a:r>
          </a:p>
        </p:txBody>
      </p:sp>
      <p:cxnSp>
        <p:nvCxnSpPr>
          <p:cNvPr id="19" name="Conector recto 18">
            <a:extLst>
              <a:ext uri="{FF2B5EF4-FFF2-40B4-BE49-F238E27FC236}">
                <a16:creationId xmlns:a16="http://schemas.microsoft.com/office/drawing/2014/main" id="{514BA6D1-4FDE-40E9-9F24-4719889A55F7}"/>
              </a:ext>
            </a:extLst>
          </p:cNvPr>
          <p:cNvCxnSpPr>
            <a:cxnSpLocks/>
          </p:cNvCxnSpPr>
          <p:nvPr userDrawn="1"/>
        </p:nvCxnSpPr>
        <p:spPr>
          <a:xfrm>
            <a:off x="929640" y="3631616"/>
            <a:ext cx="1033272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41A3B553-82A9-403C-B8D4-D8C8A4A395B7}"/>
              </a:ext>
            </a:extLst>
          </p:cNvPr>
          <p:cNvCxnSpPr>
            <a:cxnSpLocks/>
          </p:cNvCxnSpPr>
          <p:nvPr userDrawn="1"/>
        </p:nvCxnSpPr>
        <p:spPr>
          <a:xfrm>
            <a:off x="6096000" y="2473690"/>
            <a:ext cx="0" cy="256032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Marcador de fecha 4">
            <a:extLst>
              <a:ext uri="{FF2B5EF4-FFF2-40B4-BE49-F238E27FC236}">
                <a16:creationId xmlns:a16="http://schemas.microsoft.com/office/drawing/2014/main" id="{25C7676A-1D83-4D31-9C74-59C46F152534}"/>
              </a:ext>
            </a:extLst>
          </p:cNvPr>
          <p:cNvSpPr>
            <a:spLocks noGrp="1"/>
          </p:cNvSpPr>
          <p:nvPr>
            <p:ph type="dt" sz="half" idx="16"/>
          </p:nvPr>
        </p:nvSpPr>
        <p:spPr>
          <a:xfrm>
            <a:off x="838200" y="6356350"/>
            <a:ext cx="2743200" cy="365125"/>
          </a:xfrm>
        </p:spPr>
        <p:txBody>
          <a:bodyPr rtlCol="0"/>
          <a:lstStyle>
            <a:lvl1pPr>
              <a:defRPr>
                <a:solidFill>
                  <a:schemeClr val="tx1">
                    <a:lumMod val="65000"/>
                    <a:lumOff val="35000"/>
                  </a:schemeClr>
                </a:solidFill>
              </a:defRPr>
            </a:lvl1pPr>
          </a:lstStyle>
          <a:p>
            <a:pPr rtl="0"/>
            <a:r>
              <a:rPr lang="es-MX" noProof="0"/>
              <a:t>14/07/20XX</a:t>
            </a:r>
          </a:p>
        </p:txBody>
      </p:sp>
    </p:spTree>
    <p:extLst>
      <p:ext uri="{BB962C8B-B14F-4D97-AF65-F5344CB8AC3E}">
        <p14:creationId xmlns:p14="http://schemas.microsoft.com/office/powerpoint/2010/main" val="487901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E034D-C1DD-48C0-BB6B-FDC6F8EBA558}"/>
              </a:ext>
            </a:extLst>
          </p:cNvPr>
          <p:cNvSpPr>
            <a:spLocks noGrp="1"/>
          </p:cNvSpPr>
          <p:nvPr>
            <p:ph type="title"/>
          </p:nvPr>
        </p:nvSpPr>
        <p:spPr>
          <a:xfrm>
            <a:off x="839788" y="365125"/>
            <a:ext cx="10515600" cy="1325563"/>
          </a:xfrm>
        </p:spPr>
        <p:txBody>
          <a:bodyPr rtlCol="0"/>
          <a:lstStyle/>
          <a:p>
            <a:pPr rtl="0"/>
            <a:r>
              <a:rPr lang="es-MX" noProof="0"/>
              <a:t>Haz clic para modificar el estilo de título del patrón</a:t>
            </a:r>
          </a:p>
        </p:txBody>
      </p:sp>
      <p:sp>
        <p:nvSpPr>
          <p:cNvPr id="3" name="Marcador de texto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839788" y="1933902"/>
            <a:ext cx="5157787" cy="567697"/>
          </a:xfrm>
        </p:spPr>
        <p:txBody>
          <a:bodyPr rtlCol="0" anchor="b"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Haz clic para modificar los estilos de texto del patrón</a:t>
            </a:r>
          </a:p>
        </p:txBody>
      </p:sp>
      <p:sp>
        <p:nvSpPr>
          <p:cNvPr id="4" name="Marcador de contenido 3">
            <a:extLst>
              <a:ext uri="{FF2B5EF4-FFF2-40B4-BE49-F238E27FC236}">
                <a16:creationId xmlns:a16="http://schemas.microsoft.com/office/drawing/2014/main" id="{A91BC8B9-8F2B-4131-A090-0ACBEEE80BB7}"/>
              </a:ext>
            </a:extLst>
          </p:cNvPr>
          <p:cNvSpPr>
            <a:spLocks noGrp="1"/>
          </p:cNvSpPr>
          <p:nvPr>
            <p:ph sz="half" idx="2"/>
          </p:nvPr>
        </p:nvSpPr>
        <p:spPr>
          <a:xfrm>
            <a:off x="839788" y="2505075"/>
            <a:ext cx="5157787" cy="3684588"/>
          </a:xfrm>
        </p:spPr>
        <p:txBody>
          <a:bodyPr rtlCol="0"/>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172200" y="1933902"/>
            <a:ext cx="5183188" cy="567697"/>
          </a:xfrm>
        </p:spPr>
        <p:txBody>
          <a:bodyPr rtlCol="0" anchor="b"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Haz clic para modificar los estilos de texto del patrón</a:t>
            </a:r>
          </a:p>
        </p:txBody>
      </p:sp>
      <p:sp>
        <p:nvSpPr>
          <p:cNvPr id="6" name="Marcador de contenido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6172200" y="2505075"/>
            <a:ext cx="5183188" cy="3684588"/>
          </a:xfrm>
        </p:spPr>
        <p:txBody>
          <a:bodyPr rtlCol="0"/>
          <a:lstStyle/>
          <a:p>
            <a:pPr lvl="0" rtl="0"/>
            <a:r>
              <a:rPr lang="es-MX" noProof="0"/>
              <a:t>Haz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8" name="Marcador de pie de página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9" name="Marcador de número de diapositiva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
        <p:nvSpPr>
          <p:cNvPr id="11" name="Marcador de texto 10">
            <a:extLst>
              <a:ext uri="{FF2B5EF4-FFF2-40B4-BE49-F238E27FC236}">
                <a16:creationId xmlns:a16="http://schemas.microsoft.com/office/drawing/2014/main" id="{ADF6BB91-26DF-45B2-B1D3-508C39F349CD}"/>
              </a:ext>
            </a:extLst>
          </p:cNvPr>
          <p:cNvSpPr>
            <a:spLocks noGrp="1"/>
          </p:cNvSpPr>
          <p:nvPr>
            <p:ph type="body" sz="quarter" idx="13" hasCustomPrompt="1"/>
          </p:nvPr>
        </p:nvSpPr>
        <p:spPr>
          <a:xfrm>
            <a:off x="836613" y="1482296"/>
            <a:ext cx="8321040" cy="365125"/>
          </a:xfrm>
        </p:spPr>
        <p:txBody>
          <a:bodyPr rtlCol="0">
            <a:noAutofit/>
          </a:bodyPr>
          <a:lstStyle>
            <a:lvl1pPr marL="0" indent="0">
              <a:buNone/>
              <a:defRPr sz="2000">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s-MX" noProof="0"/>
              <a:t>Haz clic para editar el subtítulo</a:t>
            </a:r>
          </a:p>
        </p:txBody>
      </p:sp>
    </p:spTree>
    <p:extLst>
      <p:ext uri="{BB962C8B-B14F-4D97-AF65-F5344CB8AC3E}">
        <p14:creationId xmlns:p14="http://schemas.microsoft.com/office/powerpoint/2010/main" val="69263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ronogram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es-MX" noProof="0"/>
              <a:t>HAZ CLIC PARA MODIFICAR EL ESTILO DEL TÍTULO MAESTRO</a:t>
            </a:r>
          </a:p>
        </p:txBody>
      </p:sp>
      <p:sp>
        <p:nvSpPr>
          <p:cNvPr id="6" name="Marcador de posición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65000"/>
                    <a:lumOff val="35000"/>
                  </a:schemeClr>
                </a:solidFill>
              </a:defRPr>
            </a:lvl1pPr>
          </a:lstStyle>
          <a:p>
            <a:pPr rtl="0"/>
            <a:fld id="{19B51A1E-902D-48AF-9020-955120F399B6}" type="slidenum">
              <a:rPr lang="es-MX" noProof="0" smtClean="0"/>
              <a:pPr rtl="0"/>
              <a:t>‹Nº›</a:t>
            </a:fld>
            <a:endParaRPr lang="es-MX" noProof="0"/>
          </a:p>
        </p:txBody>
      </p:sp>
      <p:sp>
        <p:nvSpPr>
          <p:cNvPr id="38" name="Marcador de texto 10">
            <a:extLst>
              <a:ext uri="{FF2B5EF4-FFF2-40B4-BE49-F238E27FC236}">
                <a16:creationId xmlns:a16="http://schemas.microsoft.com/office/drawing/2014/main" id="{51F6740D-79A8-4846-A90A-F1FF9BBDD00D}"/>
              </a:ext>
            </a:extLst>
          </p:cNvPr>
          <p:cNvSpPr>
            <a:spLocks noGrp="1"/>
          </p:cNvSpPr>
          <p:nvPr>
            <p:ph type="body" sz="quarter" idx="33" hasCustomPrompt="1"/>
          </p:nvPr>
        </p:nvSpPr>
        <p:spPr>
          <a:xfrm>
            <a:off x="914399" y="3422952"/>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es-MX" noProof="0"/>
              <a:t>Año</a:t>
            </a:r>
          </a:p>
        </p:txBody>
      </p:sp>
      <p:sp>
        <p:nvSpPr>
          <p:cNvPr id="39" name="Marcador de texto 10">
            <a:extLst>
              <a:ext uri="{FF2B5EF4-FFF2-40B4-BE49-F238E27FC236}">
                <a16:creationId xmlns:a16="http://schemas.microsoft.com/office/drawing/2014/main" id="{93E06E79-FBB7-4594-8FC7-631D174541D7}"/>
              </a:ext>
            </a:extLst>
          </p:cNvPr>
          <p:cNvSpPr>
            <a:spLocks noGrp="1"/>
          </p:cNvSpPr>
          <p:nvPr>
            <p:ph type="body" sz="quarter" idx="34" hasCustomPrompt="1"/>
          </p:nvPr>
        </p:nvSpPr>
        <p:spPr>
          <a:xfrm>
            <a:off x="196596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0" name="Marcador de texto 10">
            <a:extLst>
              <a:ext uri="{FF2B5EF4-FFF2-40B4-BE49-F238E27FC236}">
                <a16:creationId xmlns:a16="http://schemas.microsoft.com/office/drawing/2014/main" id="{5B6D7F47-7406-4B82-8180-F3AD59BC6561}"/>
              </a:ext>
            </a:extLst>
          </p:cNvPr>
          <p:cNvSpPr>
            <a:spLocks noGrp="1"/>
          </p:cNvSpPr>
          <p:nvPr>
            <p:ph type="body" sz="quarter" idx="35" hasCustomPrompt="1"/>
          </p:nvPr>
        </p:nvSpPr>
        <p:spPr>
          <a:xfrm>
            <a:off x="275388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1" name="Marcador de texto 10">
            <a:extLst>
              <a:ext uri="{FF2B5EF4-FFF2-40B4-BE49-F238E27FC236}">
                <a16:creationId xmlns:a16="http://schemas.microsoft.com/office/drawing/2014/main" id="{5B79AE07-3E86-4374-9F86-8B70E8158AB1}"/>
              </a:ext>
            </a:extLst>
          </p:cNvPr>
          <p:cNvSpPr>
            <a:spLocks noGrp="1"/>
          </p:cNvSpPr>
          <p:nvPr>
            <p:ph type="body" sz="quarter" idx="36" hasCustomPrompt="1"/>
          </p:nvPr>
        </p:nvSpPr>
        <p:spPr>
          <a:xfrm>
            <a:off x="354180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2" name="Marcador de texto 10">
            <a:extLst>
              <a:ext uri="{FF2B5EF4-FFF2-40B4-BE49-F238E27FC236}">
                <a16:creationId xmlns:a16="http://schemas.microsoft.com/office/drawing/2014/main" id="{C939686F-A239-4AFE-AF56-38497CCD7491}"/>
              </a:ext>
            </a:extLst>
          </p:cNvPr>
          <p:cNvSpPr>
            <a:spLocks noGrp="1"/>
          </p:cNvSpPr>
          <p:nvPr>
            <p:ph type="body" sz="quarter" idx="37" hasCustomPrompt="1"/>
          </p:nvPr>
        </p:nvSpPr>
        <p:spPr>
          <a:xfrm>
            <a:off x="432972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3" name="Marcador de texto 10">
            <a:extLst>
              <a:ext uri="{FF2B5EF4-FFF2-40B4-BE49-F238E27FC236}">
                <a16:creationId xmlns:a16="http://schemas.microsoft.com/office/drawing/2014/main" id="{A634BB4E-B10D-4761-A0B8-EBC734EC96DD}"/>
              </a:ext>
            </a:extLst>
          </p:cNvPr>
          <p:cNvSpPr>
            <a:spLocks noGrp="1"/>
          </p:cNvSpPr>
          <p:nvPr>
            <p:ph type="body" sz="quarter" idx="38" hasCustomPrompt="1"/>
          </p:nvPr>
        </p:nvSpPr>
        <p:spPr>
          <a:xfrm>
            <a:off x="914400" y="4224228"/>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es-MX" noProof="0"/>
              <a:t>Año</a:t>
            </a:r>
          </a:p>
        </p:txBody>
      </p:sp>
      <p:sp>
        <p:nvSpPr>
          <p:cNvPr id="44" name="Marcador de texto 10">
            <a:extLst>
              <a:ext uri="{FF2B5EF4-FFF2-40B4-BE49-F238E27FC236}">
                <a16:creationId xmlns:a16="http://schemas.microsoft.com/office/drawing/2014/main" id="{869255BD-A63E-4BFC-9D2A-E5EABC1DCD81}"/>
              </a:ext>
            </a:extLst>
          </p:cNvPr>
          <p:cNvSpPr>
            <a:spLocks noGrp="1"/>
          </p:cNvSpPr>
          <p:nvPr>
            <p:ph type="body" sz="quarter" idx="39" hasCustomPrompt="1"/>
          </p:nvPr>
        </p:nvSpPr>
        <p:spPr>
          <a:xfrm>
            <a:off x="511764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5" name="Marcador de texto 10">
            <a:extLst>
              <a:ext uri="{FF2B5EF4-FFF2-40B4-BE49-F238E27FC236}">
                <a16:creationId xmlns:a16="http://schemas.microsoft.com/office/drawing/2014/main" id="{31C27FFA-6FA2-4F90-9543-8AE7E5B90E48}"/>
              </a:ext>
            </a:extLst>
          </p:cNvPr>
          <p:cNvSpPr>
            <a:spLocks noGrp="1"/>
          </p:cNvSpPr>
          <p:nvPr>
            <p:ph type="body" sz="quarter" idx="40" hasCustomPrompt="1"/>
          </p:nvPr>
        </p:nvSpPr>
        <p:spPr>
          <a:xfrm>
            <a:off x="590556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6" name="Marcador de texto 10">
            <a:extLst>
              <a:ext uri="{FF2B5EF4-FFF2-40B4-BE49-F238E27FC236}">
                <a16:creationId xmlns:a16="http://schemas.microsoft.com/office/drawing/2014/main" id="{DAA9F46A-F074-488E-91DA-AAC5D23406E1}"/>
              </a:ext>
            </a:extLst>
          </p:cNvPr>
          <p:cNvSpPr>
            <a:spLocks noGrp="1"/>
          </p:cNvSpPr>
          <p:nvPr>
            <p:ph type="body" sz="quarter" idx="41" hasCustomPrompt="1"/>
          </p:nvPr>
        </p:nvSpPr>
        <p:spPr>
          <a:xfrm>
            <a:off x="669348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7" name="Marcador de texto 10">
            <a:extLst>
              <a:ext uri="{FF2B5EF4-FFF2-40B4-BE49-F238E27FC236}">
                <a16:creationId xmlns:a16="http://schemas.microsoft.com/office/drawing/2014/main" id="{24F6FE0C-DA66-4BE4-B1CB-AE552497A035}"/>
              </a:ext>
            </a:extLst>
          </p:cNvPr>
          <p:cNvSpPr>
            <a:spLocks noGrp="1"/>
          </p:cNvSpPr>
          <p:nvPr>
            <p:ph type="body" sz="quarter" idx="42" hasCustomPrompt="1"/>
          </p:nvPr>
        </p:nvSpPr>
        <p:spPr>
          <a:xfrm>
            <a:off x="905724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8" name="Marcador de texto 10">
            <a:extLst>
              <a:ext uri="{FF2B5EF4-FFF2-40B4-BE49-F238E27FC236}">
                <a16:creationId xmlns:a16="http://schemas.microsoft.com/office/drawing/2014/main" id="{E02CB3CF-9E17-4C7C-913F-21EFADB96CBD}"/>
              </a:ext>
            </a:extLst>
          </p:cNvPr>
          <p:cNvSpPr>
            <a:spLocks noGrp="1"/>
          </p:cNvSpPr>
          <p:nvPr>
            <p:ph type="body" sz="quarter" idx="43" hasCustomPrompt="1"/>
          </p:nvPr>
        </p:nvSpPr>
        <p:spPr>
          <a:xfrm>
            <a:off x="748140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49" name="Marcador de texto 10">
            <a:extLst>
              <a:ext uri="{FF2B5EF4-FFF2-40B4-BE49-F238E27FC236}">
                <a16:creationId xmlns:a16="http://schemas.microsoft.com/office/drawing/2014/main" id="{D3AC456D-7AB5-4BB9-8F76-B607929996B1}"/>
              </a:ext>
            </a:extLst>
          </p:cNvPr>
          <p:cNvSpPr>
            <a:spLocks noGrp="1"/>
          </p:cNvSpPr>
          <p:nvPr>
            <p:ph type="body" sz="quarter" idx="44" hasCustomPrompt="1"/>
          </p:nvPr>
        </p:nvSpPr>
        <p:spPr>
          <a:xfrm>
            <a:off x="826932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0" name="Marcador de texto 10">
            <a:extLst>
              <a:ext uri="{FF2B5EF4-FFF2-40B4-BE49-F238E27FC236}">
                <a16:creationId xmlns:a16="http://schemas.microsoft.com/office/drawing/2014/main" id="{C5E41A6A-28FF-4A75-BA52-2FA05EE92EC7}"/>
              </a:ext>
            </a:extLst>
          </p:cNvPr>
          <p:cNvSpPr>
            <a:spLocks noGrp="1"/>
          </p:cNvSpPr>
          <p:nvPr>
            <p:ph type="body" sz="quarter" idx="45" hasCustomPrompt="1"/>
          </p:nvPr>
        </p:nvSpPr>
        <p:spPr>
          <a:xfrm>
            <a:off x="9845160"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1" name="Marcador de texto 10">
            <a:extLst>
              <a:ext uri="{FF2B5EF4-FFF2-40B4-BE49-F238E27FC236}">
                <a16:creationId xmlns:a16="http://schemas.microsoft.com/office/drawing/2014/main" id="{7A1FCD8B-8332-4362-80BA-3DBB4442605C}"/>
              </a:ext>
            </a:extLst>
          </p:cNvPr>
          <p:cNvSpPr>
            <a:spLocks noGrp="1"/>
          </p:cNvSpPr>
          <p:nvPr>
            <p:ph type="body" sz="quarter" idx="46" hasCustomPrompt="1"/>
          </p:nvPr>
        </p:nvSpPr>
        <p:spPr>
          <a:xfrm>
            <a:off x="10633085" y="3570392"/>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2" name="Marcador de texto 10">
            <a:extLst>
              <a:ext uri="{FF2B5EF4-FFF2-40B4-BE49-F238E27FC236}">
                <a16:creationId xmlns:a16="http://schemas.microsoft.com/office/drawing/2014/main" id="{F2B53D10-BB76-4138-AAB8-844DCD895BDE}"/>
              </a:ext>
            </a:extLst>
          </p:cNvPr>
          <p:cNvSpPr>
            <a:spLocks noGrp="1"/>
          </p:cNvSpPr>
          <p:nvPr>
            <p:ph type="body" sz="quarter" idx="47" hasCustomPrompt="1"/>
          </p:nvPr>
        </p:nvSpPr>
        <p:spPr>
          <a:xfrm>
            <a:off x="1969915"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3" name="Marcador de texto 10">
            <a:extLst>
              <a:ext uri="{FF2B5EF4-FFF2-40B4-BE49-F238E27FC236}">
                <a16:creationId xmlns:a16="http://schemas.microsoft.com/office/drawing/2014/main" id="{A14739AB-36C4-4467-BA10-CEA1DF2894EF}"/>
              </a:ext>
            </a:extLst>
          </p:cNvPr>
          <p:cNvSpPr>
            <a:spLocks noGrp="1"/>
          </p:cNvSpPr>
          <p:nvPr>
            <p:ph type="body" sz="quarter" idx="48" hasCustomPrompt="1"/>
          </p:nvPr>
        </p:nvSpPr>
        <p:spPr>
          <a:xfrm>
            <a:off x="2757602"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4" name="Marcador de texto 10">
            <a:extLst>
              <a:ext uri="{FF2B5EF4-FFF2-40B4-BE49-F238E27FC236}">
                <a16:creationId xmlns:a16="http://schemas.microsoft.com/office/drawing/2014/main" id="{024E2A82-D649-44D9-BAA0-65A603E113BB}"/>
              </a:ext>
            </a:extLst>
          </p:cNvPr>
          <p:cNvSpPr>
            <a:spLocks noGrp="1"/>
          </p:cNvSpPr>
          <p:nvPr>
            <p:ph type="body" sz="quarter" idx="49" hasCustomPrompt="1"/>
          </p:nvPr>
        </p:nvSpPr>
        <p:spPr>
          <a:xfrm>
            <a:off x="3545289"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5" name="Marcador de texto 10">
            <a:extLst>
              <a:ext uri="{FF2B5EF4-FFF2-40B4-BE49-F238E27FC236}">
                <a16:creationId xmlns:a16="http://schemas.microsoft.com/office/drawing/2014/main" id="{5E9DBCF1-3DA9-4975-9B75-DEFC550B69C1}"/>
              </a:ext>
            </a:extLst>
          </p:cNvPr>
          <p:cNvSpPr>
            <a:spLocks noGrp="1"/>
          </p:cNvSpPr>
          <p:nvPr>
            <p:ph type="body" sz="quarter" idx="50" hasCustomPrompt="1"/>
          </p:nvPr>
        </p:nvSpPr>
        <p:spPr>
          <a:xfrm>
            <a:off x="4332976"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6" name="Marcador de texto 10">
            <a:extLst>
              <a:ext uri="{FF2B5EF4-FFF2-40B4-BE49-F238E27FC236}">
                <a16:creationId xmlns:a16="http://schemas.microsoft.com/office/drawing/2014/main" id="{CD04D2E9-E8EB-43F6-9734-AE8BEED8D892}"/>
              </a:ext>
            </a:extLst>
          </p:cNvPr>
          <p:cNvSpPr>
            <a:spLocks noGrp="1"/>
          </p:cNvSpPr>
          <p:nvPr>
            <p:ph type="body" sz="quarter" idx="51" hasCustomPrompt="1"/>
          </p:nvPr>
        </p:nvSpPr>
        <p:spPr>
          <a:xfrm>
            <a:off x="5120663"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7" name="Marcador de texto 10">
            <a:extLst>
              <a:ext uri="{FF2B5EF4-FFF2-40B4-BE49-F238E27FC236}">
                <a16:creationId xmlns:a16="http://schemas.microsoft.com/office/drawing/2014/main" id="{DCAF80E4-457C-461E-9E59-6EA9934B8F5F}"/>
              </a:ext>
            </a:extLst>
          </p:cNvPr>
          <p:cNvSpPr>
            <a:spLocks noGrp="1"/>
          </p:cNvSpPr>
          <p:nvPr>
            <p:ph type="body" sz="quarter" idx="52" hasCustomPrompt="1"/>
          </p:nvPr>
        </p:nvSpPr>
        <p:spPr>
          <a:xfrm>
            <a:off x="5908350"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8" name="Marcador de texto 10">
            <a:extLst>
              <a:ext uri="{FF2B5EF4-FFF2-40B4-BE49-F238E27FC236}">
                <a16:creationId xmlns:a16="http://schemas.microsoft.com/office/drawing/2014/main" id="{8A2813EA-E62D-4E2E-A97F-38974F23C88E}"/>
              </a:ext>
            </a:extLst>
          </p:cNvPr>
          <p:cNvSpPr>
            <a:spLocks noGrp="1"/>
          </p:cNvSpPr>
          <p:nvPr>
            <p:ph type="body" sz="quarter" idx="53" hasCustomPrompt="1"/>
          </p:nvPr>
        </p:nvSpPr>
        <p:spPr>
          <a:xfrm>
            <a:off x="6696037"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59" name="Marcador de texto 10">
            <a:extLst>
              <a:ext uri="{FF2B5EF4-FFF2-40B4-BE49-F238E27FC236}">
                <a16:creationId xmlns:a16="http://schemas.microsoft.com/office/drawing/2014/main" id="{0A4E7225-8A60-45A3-ACE7-2D6D1EA3306D}"/>
              </a:ext>
            </a:extLst>
          </p:cNvPr>
          <p:cNvSpPr>
            <a:spLocks noGrp="1"/>
          </p:cNvSpPr>
          <p:nvPr>
            <p:ph type="body" sz="quarter" idx="54" hasCustomPrompt="1"/>
          </p:nvPr>
        </p:nvSpPr>
        <p:spPr>
          <a:xfrm>
            <a:off x="9059098"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60" name="Marcador de texto 10">
            <a:extLst>
              <a:ext uri="{FF2B5EF4-FFF2-40B4-BE49-F238E27FC236}">
                <a16:creationId xmlns:a16="http://schemas.microsoft.com/office/drawing/2014/main" id="{FD6DF9FE-80AE-43C3-B35A-B0B773A636E5}"/>
              </a:ext>
            </a:extLst>
          </p:cNvPr>
          <p:cNvSpPr>
            <a:spLocks noGrp="1"/>
          </p:cNvSpPr>
          <p:nvPr>
            <p:ph type="body" sz="quarter" idx="55" hasCustomPrompt="1"/>
          </p:nvPr>
        </p:nvSpPr>
        <p:spPr>
          <a:xfrm>
            <a:off x="7483724"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61" name="Marcador de texto 10">
            <a:extLst>
              <a:ext uri="{FF2B5EF4-FFF2-40B4-BE49-F238E27FC236}">
                <a16:creationId xmlns:a16="http://schemas.microsoft.com/office/drawing/2014/main" id="{725DE269-1E5D-4437-B997-CCFE8800082F}"/>
              </a:ext>
            </a:extLst>
          </p:cNvPr>
          <p:cNvSpPr>
            <a:spLocks noGrp="1"/>
          </p:cNvSpPr>
          <p:nvPr>
            <p:ph type="body" sz="quarter" idx="56" hasCustomPrompt="1"/>
          </p:nvPr>
        </p:nvSpPr>
        <p:spPr>
          <a:xfrm>
            <a:off x="8271411"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62" name="Marcador de texto 10">
            <a:extLst>
              <a:ext uri="{FF2B5EF4-FFF2-40B4-BE49-F238E27FC236}">
                <a16:creationId xmlns:a16="http://schemas.microsoft.com/office/drawing/2014/main" id="{EAE25BBD-7B98-417B-B9FC-B2DF70FAFDC0}"/>
              </a:ext>
            </a:extLst>
          </p:cNvPr>
          <p:cNvSpPr>
            <a:spLocks noGrp="1"/>
          </p:cNvSpPr>
          <p:nvPr>
            <p:ph type="body" sz="quarter" idx="57" hasCustomPrompt="1"/>
          </p:nvPr>
        </p:nvSpPr>
        <p:spPr>
          <a:xfrm>
            <a:off x="9846785"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63" name="Marcador de texto 10">
            <a:extLst>
              <a:ext uri="{FF2B5EF4-FFF2-40B4-BE49-F238E27FC236}">
                <a16:creationId xmlns:a16="http://schemas.microsoft.com/office/drawing/2014/main" id="{0A4DF189-5583-4731-8F70-2578793E0244}"/>
              </a:ext>
            </a:extLst>
          </p:cNvPr>
          <p:cNvSpPr>
            <a:spLocks noGrp="1"/>
          </p:cNvSpPr>
          <p:nvPr>
            <p:ph type="body" sz="quarter" idx="58" hasCustomPrompt="1"/>
          </p:nvPr>
        </p:nvSpPr>
        <p:spPr>
          <a:xfrm>
            <a:off x="10634472" y="4357456"/>
            <a:ext cx="640080" cy="201776"/>
          </a:xfrm>
        </p:spPr>
        <p:txBody>
          <a:bodyPr rtlCol="0">
            <a:noAutofit/>
          </a:bodyPr>
          <a:lstStyle>
            <a:lvl1pPr marL="0" indent="0" algn="ctr">
              <a:buNone/>
              <a:defRPr sz="1000">
                <a:solidFill>
                  <a:schemeClr val="tx1"/>
                </a:solidFill>
              </a:defRPr>
            </a:lvl1pPr>
          </a:lstStyle>
          <a:p>
            <a:pPr lvl="0" rtl="0"/>
            <a:r>
              <a:rPr lang="es-MX" noProof="0"/>
              <a:t>MM</a:t>
            </a:r>
          </a:p>
        </p:txBody>
      </p:sp>
      <p:sp>
        <p:nvSpPr>
          <p:cNvPr id="65" name="Marcador de texto 3">
            <a:extLst>
              <a:ext uri="{FF2B5EF4-FFF2-40B4-BE49-F238E27FC236}">
                <a16:creationId xmlns:a16="http://schemas.microsoft.com/office/drawing/2014/main" id="{06405A2E-994F-49B5-ABCB-1CA1FCEB08C7}"/>
              </a:ext>
            </a:extLst>
          </p:cNvPr>
          <p:cNvSpPr>
            <a:spLocks noGrp="1"/>
          </p:cNvSpPr>
          <p:nvPr>
            <p:ph type="body" sz="quarter" idx="59" hasCustomPrompt="1"/>
          </p:nvPr>
        </p:nvSpPr>
        <p:spPr>
          <a:xfrm>
            <a:off x="5360987" y="2055840"/>
            <a:ext cx="1828800" cy="696885"/>
          </a:xfrm>
          <a:noFill/>
          <a:ln w="12700">
            <a:solidFill>
              <a:schemeClr val="accent3"/>
            </a:solidFill>
          </a:ln>
        </p:spPr>
        <p:txBody>
          <a:bodyPr tIns="36000" rtlCol="0" anchor="ctr" anchorCtr="1">
            <a:normAutofit/>
          </a:bodyPr>
          <a:lstStyle>
            <a:lvl1pPr marL="0" indent="0" algn="ctr">
              <a:lnSpc>
                <a:spcPct val="100000"/>
              </a:lnSpc>
              <a:buNone/>
              <a:defRPr sz="1200">
                <a:solidFill>
                  <a:schemeClr val="tx1">
                    <a:lumMod val="75000"/>
                    <a:lumOff val="25000"/>
                  </a:schemeClr>
                </a:solidFill>
                <a:latin typeface="+mj-lt"/>
              </a:defRPr>
            </a:lvl1pPr>
          </a:lstStyle>
          <a:p>
            <a:pPr lvl="0" rtl="0"/>
            <a:r>
              <a:rPr lang="es-MX" noProof="0"/>
              <a:t>Título del elemento</a:t>
            </a:r>
          </a:p>
        </p:txBody>
      </p:sp>
      <p:sp>
        <p:nvSpPr>
          <p:cNvPr id="67" name="Marcador de fecha 4">
            <a:extLst>
              <a:ext uri="{FF2B5EF4-FFF2-40B4-BE49-F238E27FC236}">
                <a16:creationId xmlns:a16="http://schemas.microsoft.com/office/drawing/2014/main" id="{33000A7A-B075-4FF0-8FCA-89256A1A66C8}"/>
              </a:ext>
            </a:extLst>
          </p:cNvPr>
          <p:cNvSpPr>
            <a:spLocks noGrp="1"/>
          </p:cNvSpPr>
          <p:nvPr>
            <p:ph type="dt" sz="half" idx="61"/>
          </p:nvPr>
        </p:nvSpPr>
        <p:spPr>
          <a:xfrm>
            <a:off x="838200" y="6356350"/>
            <a:ext cx="2743200" cy="365125"/>
          </a:xfrm>
        </p:spPr>
        <p:txBody>
          <a:bodyPr rtlCol="0"/>
          <a:lstStyle>
            <a:lvl1pPr>
              <a:defRPr>
                <a:solidFill>
                  <a:schemeClr val="tx1">
                    <a:lumMod val="65000"/>
                    <a:lumOff val="35000"/>
                  </a:schemeClr>
                </a:solidFill>
              </a:defRPr>
            </a:lvl1pPr>
          </a:lstStyle>
          <a:p>
            <a:pPr rtl="0"/>
            <a:r>
              <a:rPr lang="es-MX" noProof="0"/>
              <a:t>14/07/20XX</a:t>
            </a:r>
          </a:p>
        </p:txBody>
      </p:sp>
      <p:sp>
        <p:nvSpPr>
          <p:cNvPr id="3" name="Rectángulo 2">
            <a:extLst>
              <a:ext uri="{FF2B5EF4-FFF2-40B4-BE49-F238E27FC236}">
                <a16:creationId xmlns:a16="http://schemas.microsoft.com/office/drawing/2014/main" id="{57AB03C7-C423-4EA2-AC0C-C153413E216C}"/>
              </a:ext>
            </a:extLst>
          </p:cNvPr>
          <p:cNvSpPr/>
          <p:nvPr userDrawn="1"/>
        </p:nvSpPr>
        <p:spPr>
          <a:xfrm>
            <a:off x="929640" y="3943857"/>
            <a:ext cx="1033272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3270281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841248" y="365760"/>
            <a:ext cx="10515600" cy="1325563"/>
          </a:xfrm>
        </p:spPr>
        <p:txBody>
          <a:bodyPr rtlCol="0"/>
          <a:lstStyle>
            <a:lvl1pPr>
              <a:defRPr>
                <a:solidFill>
                  <a:schemeClr val="tx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Tree>
    <p:extLst>
      <p:ext uri="{BB962C8B-B14F-4D97-AF65-F5344CB8AC3E}">
        <p14:creationId xmlns:p14="http://schemas.microsoft.com/office/powerpoint/2010/main" val="3535702293"/>
      </p:ext>
    </p:extLst>
  </p:cSld>
  <p:clrMapOvr>
    <a:masterClrMapping/>
  </p:clrMapOvr>
  <p:extLst>
    <p:ext uri="{DCECCB84-F9BA-43D5-87BE-67443E8EF086}">
      <p15:sldGuideLst xmlns:p15="http://schemas.microsoft.com/office/powerpoint/2012/main">
        <p15:guide id="1" orient="horz" pos="91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quipo 4up">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lstStyle/>
          <a:p>
            <a:pPr rtl="0"/>
            <a:r>
              <a:rPr lang="es-MX" noProof="0"/>
              <a:t>HAGA CLIC PARA MODIFICAR EL ESTILO DEL TÍTULO MAESTRO</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
        <p:nvSpPr>
          <p:cNvPr id="28" name="Marcador de posición de imagen 27">
            <a:extLst>
              <a:ext uri="{FF2B5EF4-FFF2-40B4-BE49-F238E27FC236}">
                <a16:creationId xmlns:a16="http://schemas.microsoft.com/office/drawing/2014/main" id="{8A4789F7-47F3-492F-8AE6-209A1044F3DD}"/>
              </a:ext>
            </a:extLst>
          </p:cNvPr>
          <p:cNvSpPr>
            <a:spLocks noGrp="1"/>
          </p:cNvSpPr>
          <p:nvPr>
            <p:ph type="pic" sz="quarter" idx="13"/>
          </p:nvPr>
        </p:nvSpPr>
        <p:spPr>
          <a:xfrm>
            <a:off x="914400" y="2047876"/>
            <a:ext cx="2103120" cy="2913793"/>
          </a:xfrm>
          <a:custGeom>
            <a:avLst/>
            <a:gdLst>
              <a:gd name="connsiteX0" fmla="*/ 0 w 2103120"/>
              <a:gd name="connsiteY0" fmla="*/ 0 h 2913793"/>
              <a:gd name="connsiteX1" fmla="*/ 2103120 w 2103120"/>
              <a:gd name="connsiteY1" fmla="*/ 0 h 2913793"/>
              <a:gd name="connsiteX2" fmla="*/ 2103120 w 2103120"/>
              <a:gd name="connsiteY2" fmla="*/ 2913793 h 2913793"/>
              <a:gd name="connsiteX3" fmla="*/ 0 w 2103120"/>
              <a:gd name="connsiteY3" fmla="*/ 2913793 h 2913793"/>
            </a:gdLst>
            <a:ahLst/>
            <a:cxnLst>
              <a:cxn ang="0">
                <a:pos x="connsiteX0" y="connsiteY0"/>
              </a:cxn>
              <a:cxn ang="0">
                <a:pos x="connsiteX1" y="connsiteY1"/>
              </a:cxn>
              <a:cxn ang="0">
                <a:pos x="connsiteX2" y="connsiteY2"/>
              </a:cxn>
              <a:cxn ang="0">
                <a:pos x="connsiteX3" y="connsiteY3"/>
              </a:cxn>
            </a:cxnLst>
            <a:rect l="l" t="t" r="r" b="b"/>
            <a:pathLst>
              <a:path w="2103120" h="2913793">
                <a:moveTo>
                  <a:pt x="0" y="0"/>
                </a:moveTo>
                <a:lnTo>
                  <a:pt x="2103120" y="0"/>
                </a:lnTo>
                <a:lnTo>
                  <a:pt x="2103120" y="2913793"/>
                </a:lnTo>
                <a:lnTo>
                  <a:pt x="0" y="2913793"/>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9" name="Marcador de texto 8">
            <a:extLst>
              <a:ext uri="{FF2B5EF4-FFF2-40B4-BE49-F238E27FC236}">
                <a16:creationId xmlns:a16="http://schemas.microsoft.com/office/drawing/2014/main" id="{51E566A4-E145-4128-B0EB-DEE6D486BE8A}"/>
              </a:ext>
            </a:extLst>
          </p:cNvPr>
          <p:cNvSpPr>
            <a:spLocks noGrp="1"/>
          </p:cNvSpPr>
          <p:nvPr>
            <p:ph type="body" sz="quarter" idx="14" hasCustomPrompt="1"/>
          </p:nvPr>
        </p:nvSpPr>
        <p:spPr>
          <a:xfrm>
            <a:off x="911352" y="5257800"/>
            <a:ext cx="2103120" cy="27432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11" name="Marcador de texto 10">
            <a:extLst>
              <a:ext uri="{FF2B5EF4-FFF2-40B4-BE49-F238E27FC236}">
                <a16:creationId xmlns:a16="http://schemas.microsoft.com/office/drawing/2014/main" id="{0B143611-92A8-4EFD-9C6A-0D18F4DE154D}"/>
              </a:ext>
            </a:extLst>
          </p:cNvPr>
          <p:cNvSpPr>
            <a:spLocks noGrp="1"/>
          </p:cNvSpPr>
          <p:nvPr>
            <p:ph type="body" sz="quarter" idx="15" hasCustomPrompt="1"/>
          </p:nvPr>
        </p:nvSpPr>
        <p:spPr>
          <a:xfrm>
            <a:off x="911352" y="5551170"/>
            <a:ext cx="2103120" cy="36576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27" name="Marcador de posición de imagen 26">
            <a:extLst>
              <a:ext uri="{FF2B5EF4-FFF2-40B4-BE49-F238E27FC236}">
                <a16:creationId xmlns:a16="http://schemas.microsoft.com/office/drawing/2014/main" id="{25A9EE92-C505-4777-B442-72C5A0BDCBF7}"/>
              </a:ext>
            </a:extLst>
          </p:cNvPr>
          <p:cNvSpPr>
            <a:spLocks noGrp="1"/>
          </p:cNvSpPr>
          <p:nvPr>
            <p:ph type="pic" sz="quarter" idx="16"/>
          </p:nvPr>
        </p:nvSpPr>
        <p:spPr>
          <a:xfrm>
            <a:off x="3667760" y="2047875"/>
            <a:ext cx="2103120" cy="3017520"/>
          </a:xfrm>
          <a:custGeom>
            <a:avLst/>
            <a:gdLst>
              <a:gd name="connsiteX0" fmla="*/ 0 w 2103120"/>
              <a:gd name="connsiteY0" fmla="*/ 0 h 3017520"/>
              <a:gd name="connsiteX1" fmla="*/ 2103120 w 2103120"/>
              <a:gd name="connsiteY1" fmla="*/ 0 h 3017520"/>
              <a:gd name="connsiteX2" fmla="*/ 2103120 w 2103120"/>
              <a:gd name="connsiteY2" fmla="*/ 3017520 h 3017520"/>
              <a:gd name="connsiteX3" fmla="*/ 2102104 w 2103120"/>
              <a:gd name="connsiteY3" fmla="*/ 3017520 h 3017520"/>
              <a:gd name="connsiteX4" fmla="*/ 2102104 w 2103120"/>
              <a:gd name="connsiteY4" fmla="*/ 2910625 h 3017520"/>
              <a:gd name="connsiteX5" fmla="*/ 0 w 2103120"/>
              <a:gd name="connsiteY5" fmla="*/ 2910625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3017520">
                <a:moveTo>
                  <a:pt x="0" y="0"/>
                </a:moveTo>
                <a:lnTo>
                  <a:pt x="2103120" y="0"/>
                </a:lnTo>
                <a:lnTo>
                  <a:pt x="2103120" y="3017520"/>
                </a:lnTo>
                <a:lnTo>
                  <a:pt x="2102104" y="3017520"/>
                </a:lnTo>
                <a:lnTo>
                  <a:pt x="2102104" y="2910625"/>
                </a:lnTo>
                <a:lnTo>
                  <a:pt x="0" y="2910625"/>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13" name="Marcador de texto 8">
            <a:extLst>
              <a:ext uri="{FF2B5EF4-FFF2-40B4-BE49-F238E27FC236}">
                <a16:creationId xmlns:a16="http://schemas.microsoft.com/office/drawing/2014/main" id="{0224436F-4BCF-481B-B0A9-C4AE888185BE}"/>
              </a:ext>
            </a:extLst>
          </p:cNvPr>
          <p:cNvSpPr>
            <a:spLocks noGrp="1"/>
          </p:cNvSpPr>
          <p:nvPr>
            <p:ph type="body" sz="quarter" idx="17" hasCustomPrompt="1"/>
          </p:nvPr>
        </p:nvSpPr>
        <p:spPr>
          <a:xfrm>
            <a:off x="3666744" y="5257800"/>
            <a:ext cx="2103120" cy="27432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14" name="Marcador de texto 10">
            <a:extLst>
              <a:ext uri="{FF2B5EF4-FFF2-40B4-BE49-F238E27FC236}">
                <a16:creationId xmlns:a16="http://schemas.microsoft.com/office/drawing/2014/main" id="{CE81F848-2A43-484F-8AB0-8E45A1507945}"/>
              </a:ext>
            </a:extLst>
          </p:cNvPr>
          <p:cNvSpPr>
            <a:spLocks noGrp="1"/>
          </p:cNvSpPr>
          <p:nvPr>
            <p:ph type="body" sz="quarter" idx="18" hasCustomPrompt="1"/>
          </p:nvPr>
        </p:nvSpPr>
        <p:spPr>
          <a:xfrm>
            <a:off x="3666744" y="5551170"/>
            <a:ext cx="2103120" cy="36576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26" name="Marcador de posición de imagen 25">
            <a:extLst>
              <a:ext uri="{FF2B5EF4-FFF2-40B4-BE49-F238E27FC236}">
                <a16:creationId xmlns:a16="http://schemas.microsoft.com/office/drawing/2014/main" id="{B98E2731-9AE8-4D4E-969E-814287EE84AB}"/>
              </a:ext>
            </a:extLst>
          </p:cNvPr>
          <p:cNvSpPr>
            <a:spLocks noGrp="1"/>
          </p:cNvSpPr>
          <p:nvPr>
            <p:ph type="pic" sz="quarter" idx="19"/>
          </p:nvPr>
        </p:nvSpPr>
        <p:spPr>
          <a:xfrm>
            <a:off x="6421120" y="2047875"/>
            <a:ext cx="2103120" cy="3017520"/>
          </a:xfrm>
          <a:custGeom>
            <a:avLst/>
            <a:gdLst>
              <a:gd name="connsiteX0" fmla="*/ 0 w 2103120"/>
              <a:gd name="connsiteY0" fmla="*/ 0 h 3017520"/>
              <a:gd name="connsiteX1" fmla="*/ 2103120 w 2103120"/>
              <a:gd name="connsiteY1" fmla="*/ 0 h 3017520"/>
              <a:gd name="connsiteX2" fmla="*/ 2103120 w 2103120"/>
              <a:gd name="connsiteY2" fmla="*/ 3017520 h 3017520"/>
              <a:gd name="connsiteX3" fmla="*/ 2100725 w 2103120"/>
              <a:gd name="connsiteY3" fmla="*/ 3017520 h 3017520"/>
              <a:gd name="connsiteX4" fmla="*/ 2100725 w 2103120"/>
              <a:gd name="connsiteY4" fmla="*/ 2910625 h 3017520"/>
              <a:gd name="connsiteX5" fmla="*/ 0 w 2103120"/>
              <a:gd name="connsiteY5" fmla="*/ 2910625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3017520">
                <a:moveTo>
                  <a:pt x="0" y="0"/>
                </a:moveTo>
                <a:lnTo>
                  <a:pt x="2103120" y="0"/>
                </a:lnTo>
                <a:lnTo>
                  <a:pt x="2103120" y="3017520"/>
                </a:lnTo>
                <a:lnTo>
                  <a:pt x="2100725" y="3017520"/>
                </a:lnTo>
                <a:lnTo>
                  <a:pt x="2100725" y="2910625"/>
                </a:lnTo>
                <a:lnTo>
                  <a:pt x="0" y="2910625"/>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16" name="Marcador de texto 8">
            <a:extLst>
              <a:ext uri="{FF2B5EF4-FFF2-40B4-BE49-F238E27FC236}">
                <a16:creationId xmlns:a16="http://schemas.microsoft.com/office/drawing/2014/main" id="{AB0DA7E8-8D66-4F86-86F2-604044642B80}"/>
              </a:ext>
            </a:extLst>
          </p:cNvPr>
          <p:cNvSpPr>
            <a:spLocks noGrp="1"/>
          </p:cNvSpPr>
          <p:nvPr>
            <p:ph type="body" sz="quarter" idx="20" hasCustomPrompt="1"/>
          </p:nvPr>
        </p:nvSpPr>
        <p:spPr>
          <a:xfrm>
            <a:off x="6419088" y="5257800"/>
            <a:ext cx="2103120" cy="27432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17" name="Marcador de texto 10">
            <a:extLst>
              <a:ext uri="{FF2B5EF4-FFF2-40B4-BE49-F238E27FC236}">
                <a16:creationId xmlns:a16="http://schemas.microsoft.com/office/drawing/2014/main" id="{3DC8F7DC-7D79-452D-89D4-DC0155C96864}"/>
              </a:ext>
            </a:extLst>
          </p:cNvPr>
          <p:cNvSpPr>
            <a:spLocks noGrp="1"/>
          </p:cNvSpPr>
          <p:nvPr>
            <p:ph type="body" sz="quarter" idx="21" hasCustomPrompt="1"/>
          </p:nvPr>
        </p:nvSpPr>
        <p:spPr>
          <a:xfrm>
            <a:off x="6419088" y="5551170"/>
            <a:ext cx="2103120" cy="36576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25" name="Marcador de posición de imagen 24">
            <a:extLst>
              <a:ext uri="{FF2B5EF4-FFF2-40B4-BE49-F238E27FC236}">
                <a16:creationId xmlns:a16="http://schemas.microsoft.com/office/drawing/2014/main" id="{ACF06764-EDD6-4592-AF7B-7BF92AF387F7}"/>
              </a:ext>
            </a:extLst>
          </p:cNvPr>
          <p:cNvSpPr>
            <a:spLocks noGrp="1"/>
          </p:cNvSpPr>
          <p:nvPr>
            <p:ph type="pic" sz="quarter" idx="22"/>
          </p:nvPr>
        </p:nvSpPr>
        <p:spPr>
          <a:xfrm>
            <a:off x="9174480" y="2047875"/>
            <a:ext cx="2103120" cy="3017520"/>
          </a:xfrm>
          <a:custGeom>
            <a:avLst/>
            <a:gdLst>
              <a:gd name="connsiteX0" fmla="*/ 0 w 2103120"/>
              <a:gd name="connsiteY0" fmla="*/ 0 h 3017520"/>
              <a:gd name="connsiteX1" fmla="*/ 2103120 w 2103120"/>
              <a:gd name="connsiteY1" fmla="*/ 0 h 3017520"/>
              <a:gd name="connsiteX2" fmla="*/ 2103120 w 2103120"/>
              <a:gd name="connsiteY2" fmla="*/ 2910625 h 3017520"/>
              <a:gd name="connsiteX3" fmla="*/ 2268 w 2103120"/>
              <a:gd name="connsiteY3" fmla="*/ 2910625 h 3017520"/>
              <a:gd name="connsiteX4" fmla="*/ 2268 w 2103120"/>
              <a:gd name="connsiteY4" fmla="*/ 3017520 h 3017520"/>
              <a:gd name="connsiteX5" fmla="*/ 0 w 2103120"/>
              <a:gd name="connsiteY5" fmla="*/ 301752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3017520">
                <a:moveTo>
                  <a:pt x="0" y="0"/>
                </a:moveTo>
                <a:lnTo>
                  <a:pt x="2103120" y="0"/>
                </a:lnTo>
                <a:lnTo>
                  <a:pt x="2103120" y="2910625"/>
                </a:lnTo>
                <a:lnTo>
                  <a:pt x="2268" y="2910625"/>
                </a:lnTo>
                <a:lnTo>
                  <a:pt x="2268" y="3017520"/>
                </a:lnTo>
                <a:lnTo>
                  <a:pt x="0" y="301752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19" name="Marcador de texto 8">
            <a:extLst>
              <a:ext uri="{FF2B5EF4-FFF2-40B4-BE49-F238E27FC236}">
                <a16:creationId xmlns:a16="http://schemas.microsoft.com/office/drawing/2014/main" id="{0810DF3C-ABDE-477A-AAF0-72B27ED17495}"/>
              </a:ext>
            </a:extLst>
          </p:cNvPr>
          <p:cNvSpPr>
            <a:spLocks noGrp="1"/>
          </p:cNvSpPr>
          <p:nvPr>
            <p:ph type="body" sz="quarter" idx="23" hasCustomPrompt="1"/>
          </p:nvPr>
        </p:nvSpPr>
        <p:spPr>
          <a:xfrm>
            <a:off x="9171432" y="5257800"/>
            <a:ext cx="2103120" cy="27432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20" name="Marcador de texto 10">
            <a:extLst>
              <a:ext uri="{FF2B5EF4-FFF2-40B4-BE49-F238E27FC236}">
                <a16:creationId xmlns:a16="http://schemas.microsoft.com/office/drawing/2014/main" id="{EBB0D63B-5F58-422A-A566-A7DE54E85F3B}"/>
              </a:ext>
            </a:extLst>
          </p:cNvPr>
          <p:cNvSpPr>
            <a:spLocks noGrp="1"/>
          </p:cNvSpPr>
          <p:nvPr>
            <p:ph type="body" sz="quarter" idx="24" hasCustomPrompt="1"/>
          </p:nvPr>
        </p:nvSpPr>
        <p:spPr>
          <a:xfrm>
            <a:off x="9171432" y="5551170"/>
            <a:ext cx="2103120" cy="36576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29" name="Rectángulo 28">
            <a:extLst>
              <a:ext uri="{FF2B5EF4-FFF2-40B4-BE49-F238E27FC236}">
                <a16:creationId xmlns:a16="http://schemas.microsoft.com/office/drawing/2014/main" id="{EBFF9948-88DC-4F9B-ADAB-743B4534E394}"/>
              </a:ext>
              <a:ext uri="{C183D7F6-B498-43B3-948B-1728B52AA6E4}">
                <adec:decorative xmlns:adec="http://schemas.microsoft.com/office/drawing/2017/decorative" val="1"/>
              </a:ext>
            </a:extLst>
          </p:cNvPr>
          <p:cNvSpPr/>
          <p:nvPr userDrawn="1"/>
        </p:nvSpPr>
        <p:spPr>
          <a:xfrm>
            <a:off x="914400" y="4961668"/>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30" name="Rectángulo 29">
            <a:extLst>
              <a:ext uri="{FF2B5EF4-FFF2-40B4-BE49-F238E27FC236}">
                <a16:creationId xmlns:a16="http://schemas.microsoft.com/office/drawing/2014/main" id="{74AB8730-C1E9-4C39-AD6B-791ECCB2A856}"/>
              </a:ext>
              <a:ext uri="{C183D7F6-B498-43B3-948B-1728B52AA6E4}">
                <adec:decorative xmlns:adec="http://schemas.microsoft.com/office/drawing/2017/decorative" val="1"/>
              </a:ext>
            </a:extLst>
          </p:cNvPr>
          <p:cNvSpPr/>
          <p:nvPr userDrawn="1"/>
        </p:nvSpPr>
        <p:spPr>
          <a:xfrm>
            <a:off x="3666744" y="4958500"/>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31" name="Rectángulo 30">
            <a:extLst>
              <a:ext uri="{FF2B5EF4-FFF2-40B4-BE49-F238E27FC236}">
                <a16:creationId xmlns:a16="http://schemas.microsoft.com/office/drawing/2014/main" id="{FD0B1428-A83E-4197-AB02-D6F4EE2027A3}"/>
              </a:ext>
              <a:ext uri="{C183D7F6-B498-43B3-948B-1728B52AA6E4}">
                <adec:decorative xmlns:adec="http://schemas.microsoft.com/office/drawing/2017/decorative" val="1"/>
              </a:ext>
            </a:extLst>
          </p:cNvPr>
          <p:cNvSpPr/>
          <p:nvPr userDrawn="1"/>
        </p:nvSpPr>
        <p:spPr>
          <a:xfrm>
            <a:off x="6418725" y="4958500"/>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32" name="Rectángulo 31">
            <a:extLst>
              <a:ext uri="{FF2B5EF4-FFF2-40B4-BE49-F238E27FC236}">
                <a16:creationId xmlns:a16="http://schemas.microsoft.com/office/drawing/2014/main" id="{24BAF707-3808-4238-963B-95584798BE51}"/>
              </a:ext>
              <a:ext uri="{C183D7F6-B498-43B3-948B-1728B52AA6E4}">
                <adec:decorative xmlns:adec="http://schemas.microsoft.com/office/drawing/2017/decorative" val="1"/>
              </a:ext>
            </a:extLst>
          </p:cNvPr>
          <p:cNvSpPr/>
          <p:nvPr userDrawn="1"/>
        </p:nvSpPr>
        <p:spPr>
          <a:xfrm>
            <a:off x="9176748" y="4958500"/>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3956699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quipo 8up">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lstStyle/>
          <a:p>
            <a:pPr rtl="0"/>
            <a:r>
              <a:rPr lang="es-MX" noProof="0"/>
              <a:t>HAGA CLIC PARA MODIFICAR EL ESTILO DEL TÍTULO MAESTRO</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
        <p:nvSpPr>
          <p:cNvPr id="44" name="Marcador de posición de imagen 43">
            <a:extLst>
              <a:ext uri="{FF2B5EF4-FFF2-40B4-BE49-F238E27FC236}">
                <a16:creationId xmlns:a16="http://schemas.microsoft.com/office/drawing/2014/main" id="{D0D0D822-3E52-4D3E-BD04-0A87AF2312B0}"/>
              </a:ext>
            </a:extLst>
          </p:cNvPr>
          <p:cNvSpPr>
            <a:spLocks noGrp="1"/>
          </p:cNvSpPr>
          <p:nvPr>
            <p:ph type="pic" sz="quarter" idx="13"/>
          </p:nvPr>
        </p:nvSpPr>
        <p:spPr>
          <a:xfrm>
            <a:off x="914400" y="2047875"/>
            <a:ext cx="2103120" cy="1371600"/>
          </a:xfrm>
          <a:custGeom>
            <a:avLst/>
            <a:gdLst>
              <a:gd name="connsiteX0" fmla="*/ 0 w 2103120"/>
              <a:gd name="connsiteY0" fmla="*/ 0 h 1371600"/>
              <a:gd name="connsiteX1" fmla="*/ 2103120 w 2103120"/>
              <a:gd name="connsiteY1" fmla="*/ 0 h 1371600"/>
              <a:gd name="connsiteX2" fmla="*/ 2103120 w 2103120"/>
              <a:gd name="connsiteY2" fmla="*/ 1264244 h 1371600"/>
              <a:gd name="connsiteX3" fmla="*/ 142 w 2103120"/>
              <a:gd name="connsiteY3" fmla="*/ 1264244 h 1371600"/>
              <a:gd name="connsiteX4" fmla="*/ 142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64244"/>
                </a:lnTo>
                <a:lnTo>
                  <a:pt x="142" y="1264244"/>
                </a:lnTo>
                <a:lnTo>
                  <a:pt x="142" y="1371600"/>
                </a:lnTo>
                <a:lnTo>
                  <a:pt x="0" y="1371600"/>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9" name="Marcador de texto 8">
            <a:extLst>
              <a:ext uri="{FF2B5EF4-FFF2-40B4-BE49-F238E27FC236}">
                <a16:creationId xmlns:a16="http://schemas.microsoft.com/office/drawing/2014/main" id="{51E566A4-E145-4128-B0EB-DEE6D486BE8A}"/>
              </a:ext>
            </a:extLst>
          </p:cNvPr>
          <p:cNvSpPr>
            <a:spLocks noGrp="1"/>
          </p:cNvSpPr>
          <p:nvPr>
            <p:ph type="body" sz="quarter" idx="14" hasCustomPrompt="1"/>
          </p:nvPr>
        </p:nvSpPr>
        <p:spPr>
          <a:xfrm>
            <a:off x="911352" y="3524652"/>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11" name="Marcador de texto 10">
            <a:extLst>
              <a:ext uri="{FF2B5EF4-FFF2-40B4-BE49-F238E27FC236}">
                <a16:creationId xmlns:a16="http://schemas.microsoft.com/office/drawing/2014/main" id="{0B143611-92A8-4EFD-9C6A-0D18F4DE154D}"/>
              </a:ext>
            </a:extLst>
          </p:cNvPr>
          <p:cNvSpPr>
            <a:spLocks noGrp="1"/>
          </p:cNvSpPr>
          <p:nvPr>
            <p:ph type="body" sz="quarter" idx="15" hasCustomPrompt="1"/>
          </p:nvPr>
        </p:nvSpPr>
        <p:spPr>
          <a:xfrm>
            <a:off x="911352" y="3774234"/>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3" name="Marcador de posición de imagen 42">
            <a:extLst>
              <a:ext uri="{FF2B5EF4-FFF2-40B4-BE49-F238E27FC236}">
                <a16:creationId xmlns:a16="http://schemas.microsoft.com/office/drawing/2014/main" id="{F1850C15-0C47-405D-A6CC-FC41802A67C8}"/>
              </a:ext>
            </a:extLst>
          </p:cNvPr>
          <p:cNvSpPr>
            <a:spLocks noGrp="1"/>
          </p:cNvSpPr>
          <p:nvPr>
            <p:ph type="pic" sz="quarter" idx="16"/>
          </p:nvPr>
        </p:nvSpPr>
        <p:spPr>
          <a:xfrm>
            <a:off x="3667760" y="2047875"/>
            <a:ext cx="2103120" cy="1371600"/>
          </a:xfrm>
          <a:custGeom>
            <a:avLst/>
            <a:gdLst>
              <a:gd name="connsiteX0" fmla="*/ 0 w 2103120"/>
              <a:gd name="connsiteY0" fmla="*/ 0 h 1371600"/>
              <a:gd name="connsiteX1" fmla="*/ 2103120 w 2103120"/>
              <a:gd name="connsiteY1" fmla="*/ 0 h 1371600"/>
              <a:gd name="connsiteX2" fmla="*/ 2103120 w 2103120"/>
              <a:gd name="connsiteY2" fmla="*/ 1371600 h 1371600"/>
              <a:gd name="connsiteX3" fmla="*/ 2102683 w 2103120"/>
              <a:gd name="connsiteY3" fmla="*/ 1371600 h 1371600"/>
              <a:gd name="connsiteX4" fmla="*/ 2102683 w 2103120"/>
              <a:gd name="connsiteY4" fmla="*/ 1266213 h 1371600"/>
              <a:gd name="connsiteX5" fmla="*/ 0 w 2103120"/>
              <a:gd name="connsiteY5" fmla="*/ 1266213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371600"/>
                </a:lnTo>
                <a:lnTo>
                  <a:pt x="2102683" y="1371600"/>
                </a:lnTo>
                <a:lnTo>
                  <a:pt x="2102683" y="1266213"/>
                </a:lnTo>
                <a:lnTo>
                  <a:pt x="0" y="1266213"/>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13" name="Marcador de texto 8">
            <a:extLst>
              <a:ext uri="{FF2B5EF4-FFF2-40B4-BE49-F238E27FC236}">
                <a16:creationId xmlns:a16="http://schemas.microsoft.com/office/drawing/2014/main" id="{0224436F-4BCF-481B-B0A9-C4AE888185BE}"/>
              </a:ext>
            </a:extLst>
          </p:cNvPr>
          <p:cNvSpPr>
            <a:spLocks noGrp="1"/>
          </p:cNvSpPr>
          <p:nvPr>
            <p:ph type="body" sz="quarter" idx="17" hasCustomPrompt="1"/>
          </p:nvPr>
        </p:nvSpPr>
        <p:spPr>
          <a:xfrm>
            <a:off x="3666744" y="3524652"/>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14" name="Marcador de texto 10">
            <a:extLst>
              <a:ext uri="{FF2B5EF4-FFF2-40B4-BE49-F238E27FC236}">
                <a16:creationId xmlns:a16="http://schemas.microsoft.com/office/drawing/2014/main" id="{CE81F848-2A43-484F-8AB0-8E45A1507945}"/>
              </a:ext>
            </a:extLst>
          </p:cNvPr>
          <p:cNvSpPr>
            <a:spLocks noGrp="1"/>
          </p:cNvSpPr>
          <p:nvPr>
            <p:ph type="body" sz="quarter" idx="18" hasCustomPrompt="1"/>
          </p:nvPr>
        </p:nvSpPr>
        <p:spPr>
          <a:xfrm>
            <a:off x="3666744" y="3774234"/>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2" name="Marcador de posición de imagen 41">
            <a:extLst>
              <a:ext uri="{FF2B5EF4-FFF2-40B4-BE49-F238E27FC236}">
                <a16:creationId xmlns:a16="http://schemas.microsoft.com/office/drawing/2014/main" id="{4BE5C88B-BE08-4186-BF4E-95E5811D1874}"/>
              </a:ext>
            </a:extLst>
          </p:cNvPr>
          <p:cNvSpPr>
            <a:spLocks noGrp="1"/>
          </p:cNvSpPr>
          <p:nvPr>
            <p:ph type="pic" sz="quarter" idx="19"/>
          </p:nvPr>
        </p:nvSpPr>
        <p:spPr>
          <a:xfrm>
            <a:off x="6421120" y="2047875"/>
            <a:ext cx="2103120" cy="1371600"/>
          </a:xfrm>
          <a:custGeom>
            <a:avLst/>
            <a:gdLst>
              <a:gd name="connsiteX0" fmla="*/ 0 w 2103120"/>
              <a:gd name="connsiteY0" fmla="*/ 0 h 1371600"/>
              <a:gd name="connsiteX1" fmla="*/ 2103120 w 2103120"/>
              <a:gd name="connsiteY1" fmla="*/ 0 h 1371600"/>
              <a:gd name="connsiteX2" fmla="*/ 2103120 w 2103120"/>
              <a:gd name="connsiteY2" fmla="*/ 1371600 h 1371600"/>
              <a:gd name="connsiteX3" fmla="*/ 2100867 w 2103120"/>
              <a:gd name="connsiteY3" fmla="*/ 1371600 h 1371600"/>
              <a:gd name="connsiteX4" fmla="*/ 2100867 w 2103120"/>
              <a:gd name="connsiteY4" fmla="*/ 1266213 h 1371600"/>
              <a:gd name="connsiteX5" fmla="*/ 0 w 2103120"/>
              <a:gd name="connsiteY5" fmla="*/ 1266213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371600"/>
                </a:lnTo>
                <a:lnTo>
                  <a:pt x="2100867" y="1371600"/>
                </a:lnTo>
                <a:lnTo>
                  <a:pt x="2100867" y="1266213"/>
                </a:lnTo>
                <a:lnTo>
                  <a:pt x="0" y="1266213"/>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16" name="Marcador de texto 8">
            <a:extLst>
              <a:ext uri="{FF2B5EF4-FFF2-40B4-BE49-F238E27FC236}">
                <a16:creationId xmlns:a16="http://schemas.microsoft.com/office/drawing/2014/main" id="{AB0DA7E8-8D66-4F86-86F2-604044642B80}"/>
              </a:ext>
            </a:extLst>
          </p:cNvPr>
          <p:cNvSpPr>
            <a:spLocks noGrp="1"/>
          </p:cNvSpPr>
          <p:nvPr>
            <p:ph type="body" sz="quarter" idx="20" hasCustomPrompt="1"/>
          </p:nvPr>
        </p:nvSpPr>
        <p:spPr>
          <a:xfrm>
            <a:off x="6419088" y="3524652"/>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17" name="Marcador de texto 10">
            <a:extLst>
              <a:ext uri="{FF2B5EF4-FFF2-40B4-BE49-F238E27FC236}">
                <a16:creationId xmlns:a16="http://schemas.microsoft.com/office/drawing/2014/main" id="{3DC8F7DC-7D79-452D-89D4-DC0155C96864}"/>
              </a:ext>
            </a:extLst>
          </p:cNvPr>
          <p:cNvSpPr>
            <a:spLocks noGrp="1"/>
          </p:cNvSpPr>
          <p:nvPr>
            <p:ph type="body" sz="quarter" idx="21" hasCustomPrompt="1"/>
          </p:nvPr>
        </p:nvSpPr>
        <p:spPr>
          <a:xfrm>
            <a:off x="6419088" y="3774234"/>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1" name="Marcador de posición de imagen 40">
            <a:extLst>
              <a:ext uri="{FF2B5EF4-FFF2-40B4-BE49-F238E27FC236}">
                <a16:creationId xmlns:a16="http://schemas.microsoft.com/office/drawing/2014/main" id="{CF3E2C3A-A072-436A-8C0E-682F06540C4F}"/>
              </a:ext>
            </a:extLst>
          </p:cNvPr>
          <p:cNvSpPr>
            <a:spLocks noGrp="1"/>
          </p:cNvSpPr>
          <p:nvPr>
            <p:ph type="pic" sz="quarter" idx="22"/>
          </p:nvPr>
        </p:nvSpPr>
        <p:spPr>
          <a:xfrm>
            <a:off x="9174480" y="2047875"/>
            <a:ext cx="2103120" cy="1371600"/>
          </a:xfrm>
          <a:custGeom>
            <a:avLst/>
            <a:gdLst>
              <a:gd name="connsiteX0" fmla="*/ 0 w 2103120"/>
              <a:gd name="connsiteY0" fmla="*/ 0 h 1371600"/>
              <a:gd name="connsiteX1" fmla="*/ 2103120 w 2103120"/>
              <a:gd name="connsiteY1" fmla="*/ 0 h 1371600"/>
              <a:gd name="connsiteX2" fmla="*/ 2103120 w 2103120"/>
              <a:gd name="connsiteY2" fmla="*/ 1371600 h 1371600"/>
              <a:gd name="connsiteX3" fmla="*/ 2101667 w 2103120"/>
              <a:gd name="connsiteY3" fmla="*/ 1371600 h 1371600"/>
              <a:gd name="connsiteX4" fmla="*/ 2101667 w 2103120"/>
              <a:gd name="connsiteY4" fmla="*/ 1266213 h 1371600"/>
              <a:gd name="connsiteX5" fmla="*/ 0 w 2103120"/>
              <a:gd name="connsiteY5" fmla="*/ 1266213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371600"/>
                </a:lnTo>
                <a:lnTo>
                  <a:pt x="2101667" y="1371600"/>
                </a:lnTo>
                <a:lnTo>
                  <a:pt x="2101667" y="1266213"/>
                </a:lnTo>
                <a:lnTo>
                  <a:pt x="0" y="1266213"/>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19" name="Marcador de texto 8">
            <a:extLst>
              <a:ext uri="{FF2B5EF4-FFF2-40B4-BE49-F238E27FC236}">
                <a16:creationId xmlns:a16="http://schemas.microsoft.com/office/drawing/2014/main" id="{0810DF3C-ABDE-477A-AAF0-72B27ED17495}"/>
              </a:ext>
            </a:extLst>
          </p:cNvPr>
          <p:cNvSpPr>
            <a:spLocks noGrp="1"/>
          </p:cNvSpPr>
          <p:nvPr>
            <p:ph type="body" sz="quarter" idx="23" hasCustomPrompt="1"/>
          </p:nvPr>
        </p:nvSpPr>
        <p:spPr>
          <a:xfrm>
            <a:off x="9171432" y="3524652"/>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20" name="Marcador de texto 10">
            <a:extLst>
              <a:ext uri="{FF2B5EF4-FFF2-40B4-BE49-F238E27FC236}">
                <a16:creationId xmlns:a16="http://schemas.microsoft.com/office/drawing/2014/main" id="{EBB0D63B-5F58-422A-A566-A7DE54E85F3B}"/>
              </a:ext>
            </a:extLst>
          </p:cNvPr>
          <p:cNvSpPr>
            <a:spLocks noGrp="1"/>
          </p:cNvSpPr>
          <p:nvPr>
            <p:ph type="body" sz="quarter" idx="24" hasCustomPrompt="1"/>
          </p:nvPr>
        </p:nvSpPr>
        <p:spPr>
          <a:xfrm>
            <a:off x="9171432" y="3774234"/>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5" name="Marcador de posición de imagen 44">
            <a:extLst>
              <a:ext uri="{FF2B5EF4-FFF2-40B4-BE49-F238E27FC236}">
                <a16:creationId xmlns:a16="http://schemas.microsoft.com/office/drawing/2014/main" id="{20DAF781-CA6C-43D3-B553-E58DBF509A4A}"/>
              </a:ext>
            </a:extLst>
          </p:cNvPr>
          <p:cNvSpPr>
            <a:spLocks noGrp="1"/>
          </p:cNvSpPr>
          <p:nvPr>
            <p:ph type="pic" sz="quarter" idx="25"/>
          </p:nvPr>
        </p:nvSpPr>
        <p:spPr>
          <a:xfrm>
            <a:off x="917448" y="4261336"/>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22" name="Marcador de texto 8">
            <a:extLst>
              <a:ext uri="{FF2B5EF4-FFF2-40B4-BE49-F238E27FC236}">
                <a16:creationId xmlns:a16="http://schemas.microsoft.com/office/drawing/2014/main" id="{E502DEDD-A955-4A8D-9A05-828A01CE551D}"/>
              </a:ext>
            </a:extLst>
          </p:cNvPr>
          <p:cNvSpPr>
            <a:spLocks noGrp="1"/>
          </p:cNvSpPr>
          <p:nvPr>
            <p:ph type="body" sz="quarter" idx="26" hasCustomPrompt="1"/>
          </p:nvPr>
        </p:nvSpPr>
        <p:spPr>
          <a:xfrm>
            <a:off x="914400" y="5738113"/>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23" name="Marcador de texto 10">
            <a:extLst>
              <a:ext uri="{FF2B5EF4-FFF2-40B4-BE49-F238E27FC236}">
                <a16:creationId xmlns:a16="http://schemas.microsoft.com/office/drawing/2014/main" id="{E76CEA8C-8899-44E0-9F47-106A711A4CC1}"/>
              </a:ext>
            </a:extLst>
          </p:cNvPr>
          <p:cNvSpPr>
            <a:spLocks noGrp="1"/>
          </p:cNvSpPr>
          <p:nvPr>
            <p:ph type="body" sz="quarter" idx="27" hasCustomPrompt="1"/>
          </p:nvPr>
        </p:nvSpPr>
        <p:spPr>
          <a:xfrm>
            <a:off x="914400" y="6001343"/>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6" name="Marcador de posición de imagen 45">
            <a:extLst>
              <a:ext uri="{FF2B5EF4-FFF2-40B4-BE49-F238E27FC236}">
                <a16:creationId xmlns:a16="http://schemas.microsoft.com/office/drawing/2014/main" id="{4DE21878-7282-49DF-A1B3-B38F5A85F71A}"/>
              </a:ext>
            </a:extLst>
          </p:cNvPr>
          <p:cNvSpPr>
            <a:spLocks noGrp="1"/>
          </p:cNvSpPr>
          <p:nvPr>
            <p:ph type="pic" sz="quarter" idx="28"/>
          </p:nvPr>
        </p:nvSpPr>
        <p:spPr>
          <a:xfrm>
            <a:off x="3670808" y="4261336"/>
            <a:ext cx="2103120" cy="1371600"/>
          </a:xfrm>
          <a:custGeom>
            <a:avLst/>
            <a:gdLst>
              <a:gd name="connsiteX0" fmla="*/ 0 w 2103120"/>
              <a:gd name="connsiteY0" fmla="*/ 0 h 1371600"/>
              <a:gd name="connsiteX1" fmla="*/ 2103120 w 2103120"/>
              <a:gd name="connsiteY1" fmla="*/ 0 h 1371600"/>
              <a:gd name="connsiteX2" fmla="*/ 2103120 w 2103120"/>
              <a:gd name="connsiteY2" fmla="*/ 1371600 h 1371600"/>
              <a:gd name="connsiteX3" fmla="*/ 2102728 w 2103120"/>
              <a:gd name="connsiteY3" fmla="*/ 1371600 h 1371600"/>
              <a:gd name="connsiteX4" fmla="*/ 2102728 w 2103120"/>
              <a:gd name="connsiteY4" fmla="*/ 1277995 h 1371600"/>
              <a:gd name="connsiteX5" fmla="*/ 0 w 2103120"/>
              <a:gd name="connsiteY5" fmla="*/ 1277995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371600"/>
                </a:lnTo>
                <a:lnTo>
                  <a:pt x="2102728" y="1371600"/>
                </a:lnTo>
                <a:lnTo>
                  <a:pt x="2102728" y="1277995"/>
                </a:lnTo>
                <a:lnTo>
                  <a:pt x="0" y="1277995"/>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25" name="Marcador de texto 8">
            <a:extLst>
              <a:ext uri="{FF2B5EF4-FFF2-40B4-BE49-F238E27FC236}">
                <a16:creationId xmlns:a16="http://schemas.microsoft.com/office/drawing/2014/main" id="{3179BABC-F01C-4C09-BE82-C1C218CA476F}"/>
              </a:ext>
            </a:extLst>
          </p:cNvPr>
          <p:cNvSpPr>
            <a:spLocks noGrp="1"/>
          </p:cNvSpPr>
          <p:nvPr>
            <p:ph type="body" sz="quarter" idx="29" hasCustomPrompt="1"/>
          </p:nvPr>
        </p:nvSpPr>
        <p:spPr>
          <a:xfrm>
            <a:off x="3669792" y="5738113"/>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26" name="Marcador de texto 10">
            <a:extLst>
              <a:ext uri="{FF2B5EF4-FFF2-40B4-BE49-F238E27FC236}">
                <a16:creationId xmlns:a16="http://schemas.microsoft.com/office/drawing/2014/main" id="{7B1CE826-A5B2-4507-ADB0-BD2BFE4B8BB9}"/>
              </a:ext>
            </a:extLst>
          </p:cNvPr>
          <p:cNvSpPr>
            <a:spLocks noGrp="1"/>
          </p:cNvSpPr>
          <p:nvPr>
            <p:ph type="body" sz="quarter" idx="30" hasCustomPrompt="1"/>
          </p:nvPr>
        </p:nvSpPr>
        <p:spPr>
          <a:xfrm>
            <a:off x="3669792" y="6001343"/>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7" name="Marcador de posición de imagen 46">
            <a:extLst>
              <a:ext uri="{FF2B5EF4-FFF2-40B4-BE49-F238E27FC236}">
                <a16:creationId xmlns:a16="http://schemas.microsoft.com/office/drawing/2014/main" id="{09624F3D-E589-4C68-B98A-566CCAAA98D1}"/>
              </a:ext>
            </a:extLst>
          </p:cNvPr>
          <p:cNvSpPr>
            <a:spLocks noGrp="1"/>
          </p:cNvSpPr>
          <p:nvPr>
            <p:ph type="pic" sz="quarter" idx="31"/>
          </p:nvPr>
        </p:nvSpPr>
        <p:spPr>
          <a:xfrm>
            <a:off x="6424168" y="4261336"/>
            <a:ext cx="2103120" cy="1371600"/>
          </a:xfrm>
          <a:custGeom>
            <a:avLst/>
            <a:gdLst>
              <a:gd name="connsiteX0" fmla="*/ 0 w 2103120"/>
              <a:gd name="connsiteY0" fmla="*/ 0 h 1371600"/>
              <a:gd name="connsiteX1" fmla="*/ 2103120 w 2103120"/>
              <a:gd name="connsiteY1" fmla="*/ 0 h 1371600"/>
              <a:gd name="connsiteX2" fmla="*/ 2103120 w 2103120"/>
              <a:gd name="connsiteY2" fmla="*/ 1371600 h 1371600"/>
              <a:gd name="connsiteX3" fmla="*/ 2098017 w 2103120"/>
              <a:gd name="connsiteY3" fmla="*/ 1371600 h 1371600"/>
              <a:gd name="connsiteX4" fmla="*/ 2098017 w 2103120"/>
              <a:gd name="connsiteY4" fmla="*/ 1277995 h 1371600"/>
              <a:gd name="connsiteX5" fmla="*/ 0 w 2103120"/>
              <a:gd name="connsiteY5" fmla="*/ 1277995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371600"/>
                </a:lnTo>
                <a:lnTo>
                  <a:pt x="2098017" y="1371600"/>
                </a:lnTo>
                <a:lnTo>
                  <a:pt x="2098017" y="1277995"/>
                </a:lnTo>
                <a:lnTo>
                  <a:pt x="0" y="1277995"/>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28" name="Marcador de texto 8">
            <a:extLst>
              <a:ext uri="{FF2B5EF4-FFF2-40B4-BE49-F238E27FC236}">
                <a16:creationId xmlns:a16="http://schemas.microsoft.com/office/drawing/2014/main" id="{6F19331A-27CF-4270-B991-C2E97C6E6CA3}"/>
              </a:ext>
            </a:extLst>
          </p:cNvPr>
          <p:cNvSpPr>
            <a:spLocks noGrp="1"/>
          </p:cNvSpPr>
          <p:nvPr>
            <p:ph type="body" sz="quarter" idx="32" hasCustomPrompt="1"/>
          </p:nvPr>
        </p:nvSpPr>
        <p:spPr>
          <a:xfrm>
            <a:off x="6422136" y="5738113"/>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29" name="Marcador de texto 10">
            <a:extLst>
              <a:ext uri="{FF2B5EF4-FFF2-40B4-BE49-F238E27FC236}">
                <a16:creationId xmlns:a16="http://schemas.microsoft.com/office/drawing/2014/main" id="{C123301D-8AA0-4C65-B928-3902E4793B59}"/>
              </a:ext>
            </a:extLst>
          </p:cNvPr>
          <p:cNvSpPr>
            <a:spLocks noGrp="1"/>
          </p:cNvSpPr>
          <p:nvPr>
            <p:ph type="body" sz="quarter" idx="33" hasCustomPrompt="1"/>
          </p:nvPr>
        </p:nvSpPr>
        <p:spPr>
          <a:xfrm>
            <a:off x="6422136" y="6001343"/>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8" name="Marcador de posición de imagen 47">
            <a:extLst>
              <a:ext uri="{FF2B5EF4-FFF2-40B4-BE49-F238E27FC236}">
                <a16:creationId xmlns:a16="http://schemas.microsoft.com/office/drawing/2014/main" id="{09B16E22-2B7C-413C-9283-51DBE7DF0F62}"/>
              </a:ext>
            </a:extLst>
          </p:cNvPr>
          <p:cNvSpPr>
            <a:spLocks noGrp="1"/>
          </p:cNvSpPr>
          <p:nvPr>
            <p:ph type="pic" sz="quarter" idx="34"/>
          </p:nvPr>
        </p:nvSpPr>
        <p:spPr>
          <a:xfrm>
            <a:off x="9177528" y="4261336"/>
            <a:ext cx="2103120" cy="1371600"/>
          </a:xfrm>
          <a:custGeom>
            <a:avLst/>
            <a:gdLst>
              <a:gd name="connsiteX0" fmla="*/ 0 w 2103120"/>
              <a:gd name="connsiteY0" fmla="*/ 0 h 1371600"/>
              <a:gd name="connsiteX1" fmla="*/ 2103120 w 2103120"/>
              <a:gd name="connsiteY1" fmla="*/ 0 h 1371600"/>
              <a:gd name="connsiteX2" fmla="*/ 2103120 w 2103120"/>
              <a:gd name="connsiteY2" fmla="*/ 1371600 h 1371600"/>
              <a:gd name="connsiteX3" fmla="*/ 2097024 w 2103120"/>
              <a:gd name="connsiteY3" fmla="*/ 1371600 h 1371600"/>
              <a:gd name="connsiteX4" fmla="*/ 2097024 w 2103120"/>
              <a:gd name="connsiteY4" fmla="*/ 1277995 h 1371600"/>
              <a:gd name="connsiteX5" fmla="*/ 0 w 2103120"/>
              <a:gd name="connsiteY5" fmla="*/ 1277995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371600"/>
                </a:lnTo>
                <a:lnTo>
                  <a:pt x="2097024" y="1371600"/>
                </a:lnTo>
                <a:lnTo>
                  <a:pt x="2097024" y="1277995"/>
                </a:lnTo>
                <a:lnTo>
                  <a:pt x="0" y="1277995"/>
                </a:lnTo>
                <a:close/>
              </a:path>
            </a:pathLst>
          </a:custGeom>
          <a:solidFill>
            <a:schemeClr val="accent6">
              <a:lumMod val="20000"/>
              <a:lumOff val="80000"/>
            </a:schemeClr>
          </a:solidFill>
        </p:spPr>
        <p:txBody>
          <a:bodyPr wrap="square" rtlCol="0">
            <a:noAutofit/>
          </a:bodyPr>
          <a:lstStyle>
            <a:lvl1pPr>
              <a:defRPr sz="1800"/>
            </a:lvl1pPr>
          </a:lstStyle>
          <a:p>
            <a:pPr rtl="0"/>
            <a:r>
              <a:rPr lang="es-MX" noProof="0"/>
              <a:t>Haz clic en el icono para agregar una imagen</a:t>
            </a:r>
          </a:p>
        </p:txBody>
      </p:sp>
      <p:sp>
        <p:nvSpPr>
          <p:cNvPr id="31" name="Marcador de texto 8">
            <a:extLst>
              <a:ext uri="{FF2B5EF4-FFF2-40B4-BE49-F238E27FC236}">
                <a16:creationId xmlns:a16="http://schemas.microsoft.com/office/drawing/2014/main" id="{9E095B1F-8D49-4766-951D-A60C5BA5DB41}"/>
              </a:ext>
            </a:extLst>
          </p:cNvPr>
          <p:cNvSpPr>
            <a:spLocks noGrp="1"/>
          </p:cNvSpPr>
          <p:nvPr>
            <p:ph type="body" sz="quarter" idx="35" hasCustomPrompt="1"/>
          </p:nvPr>
        </p:nvSpPr>
        <p:spPr>
          <a:xfrm>
            <a:off x="9174480" y="5738113"/>
            <a:ext cx="2103120" cy="228600"/>
          </a:xfrm>
        </p:spPr>
        <p:txBody>
          <a:bodyPr rtlCol="0">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Nombre</a:t>
            </a:r>
          </a:p>
        </p:txBody>
      </p:sp>
      <p:sp>
        <p:nvSpPr>
          <p:cNvPr id="32" name="Marcador de texto 10">
            <a:extLst>
              <a:ext uri="{FF2B5EF4-FFF2-40B4-BE49-F238E27FC236}">
                <a16:creationId xmlns:a16="http://schemas.microsoft.com/office/drawing/2014/main" id="{A3C30BF1-DCAF-4FF7-AE62-42A77BBB551F}"/>
              </a:ext>
            </a:extLst>
          </p:cNvPr>
          <p:cNvSpPr>
            <a:spLocks noGrp="1"/>
          </p:cNvSpPr>
          <p:nvPr>
            <p:ph type="body" sz="quarter" idx="36" hasCustomPrompt="1"/>
          </p:nvPr>
        </p:nvSpPr>
        <p:spPr>
          <a:xfrm>
            <a:off x="9174480" y="6001343"/>
            <a:ext cx="2103120" cy="228600"/>
          </a:xfrm>
        </p:spPr>
        <p:txBody>
          <a:bodyPr rtlCol="0">
            <a:noAutofit/>
          </a:bodyPr>
          <a:lstStyle>
            <a:lvl1pPr marL="0" indent="0">
              <a:buNone/>
              <a:defRPr sz="1200">
                <a:solidFill>
                  <a:schemeClr val="tx1">
                    <a:lumMod val="50000"/>
                    <a:lumOff val="50000"/>
                  </a:schemeClr>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rtl="0"/>
            <a:r>
              <a:rPr lang="es-MX" noProof="0"/>
              <a:t>Título</a:t>
            </a:r>
          </a:p>
        </p:txBody>
      </p:sp>
      <p:sp>
        <p:nvSpPr>
          <p:cNvPr id="49" name="Rectángulo 48">
            <a:extLst>
              <a:ext uri="{FF2B5EF4-FFF2-40B4-BE49-F238E27FC236}">
                <a16:creationId xmlns:a16="http://schemas.microsoft.com/office/drawing/2014/main" id="{554DA5CF-5D2A-43B4-85A8-340C8F7BBA9B}"/>
              </a:ext>
              <a:ext uri="{C183D7F6-B498-43B3-948B-1728B52AA6E4}">
                <adec:decorative xmlns:adec="http://schemas.microsoft.com/office/drawing/2017/decorative" val="1"/>
              </a:ext>
            </a:extLst>
          </p:cNvPr>
          <p:cNvSpPr/>
          <p:nvPr userDrawn="1"/>
        </p:nvSpPr>
        <p:spPr>
          <a:xfrm>
            <a:off x="914542" y="3312119"/>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0" name="Rectángulo 49">
            <a:extLst>
              <a:ext uri="{FF2B5EF4-FFF2-40B4-BE49-F238E27FC236}">
                <a16:creationId xmlns:a16="http://schemas.microsoft.com/office/drawing/2014/main" id="{26B1FEE3-D401-47CB-80E6-52D6DF510D77}"/>
              </a:ext>
              <a:ext uri="{C183D7F6-B498-43B3-948B-1728B52AA6E4}">
                <adec:decorative xmlns:adec="http://schemas.microsoft.com/office/drawing/2017/decorative" val="1"/>
              </a:ext>
            </a:extLst>
          </p:cNvPr>
          <p:cNvSpPr/>
          <p:nvPr userDrawn="1"/>
        </p:nvSpPr>
        <p:spPr>
          <a:xfrm>
            <a:off x="3667323" y="3314088"/>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1" name="Rectángulo 50">
            <a:extLst>
              <a:ext uri="{FF2B5EF4-FFF2-40B4-BE49-F238E27FC236}">
                <a16:creationId xmlns:a16="http://schemas.microsoft.com/office/drawing/2014/main" id="{98D86A78-C607-45C6-8641-1AF4A5F073EE}"/>
              </a:ext>
              <a:ext uri="{C183D7F6-B498-43B3-948B-1728B52AA6E4}">
                <adec:decorative xmlns:adec="http://schemas.microsoft.com/office/drawing/2017/decorative" val="1"/>
              </a:ext>
            </a:extLst>
          </p:cNvPr>
          <p:cNvSpPr/>
          <p:nvPr userDrawn="1"/>
        </p:nvSpPr>
        <p:spPr>
          <a:xfrm>
            <a:off x="6418867" y="3314088"/>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2" name="Rectángulo 51">
            <a:extLst>
              <a:ext uri="{FF2B5EF4-FFF2-40B4-BE49-F238E27FC236}">
                <a16:creationId xmlns:a16="http://schemas.microsoft.com/office/drawing/2014/main" id="{B84BFDA8-0351-4C99-8911-2034DAE3D78E}"/>
              </a:ext>
              <a:ext uri="{C183D7F6-B498-43B3-948B-1728B52AA6E4}">
                <adec:decorative xmlns:adec="http://schemas.microsoft.com/office/drawing/2017/decorative" val="1"/>
              </a:ext>
            </a:extLst>
          </p:cNvPr>
          <p:cNvSpPr/>
          <p:nvPr userDrawn="1"/>
        </p:nvSpPr>
        <p:spPr>
          <a:xfrm>
            <a:off x="9173027" y="3314088"/>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3" name="Rectángulo 52">
            <a:extLst>
              <a:ext uri="{FF2B5EF4-FFF2-40B4-BE49-F238E27FC236}">
                <a16:creationId xmlns:a16="http://schemas.microsoft.com/office/drawing/2014/main" id="{1896FDB4-943E-4915-BFB5-FBF28C1F0DB4}"/>
              </a:ext>
              <a:ext uri="{C183D7F6-B498-43B3-948B-1728B52AA6E4}">
                <adec:decorative xmlns:adec="http://schemas.microsoft.com/office/drawing/2017/decorative" val="1"/>
              </a:ext>
            </a:extLst>
          </p:cNvPr>
          <p:cNvSpPr/>
          <p:nvPr userDrawn="1"/>
        </p:nvSpPr>
        <p:spPr>
          <a:xfrm>
            <a:off x="918072" y="5537362"/>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4" name="Rectángulo 53">
            <a:extLst>
              <a:ext uri="{FF2B5EF4-FFF2-40B4-BE49-F238E27FC236}">
                <a16:creationId xmlns:a16="http://schemas.microsoft.com/office/drawing/2014/main" id="{8DE6F848-8616-4A39-B962-93F75C4718F8}"/>
              </a:ext>
              <a:ext uri="{C183D7F6-B498-43B3-948B-1728B52AA6E4}">
                <adec:decorative xmlns:adec="http://schemas.microsoft.com/office/drawing/2017/decorative" val="1"/>
              </a:ext>
            </a:extLst>
          </p:cNvPr>
          <p:cNvSpPr/>
          <p:nvPr userDrawn="1"/>
        </p:nvSpPr>
        <p:spPr>
          <a:xfrm>
            <a:off x="3670416" y="5539331"/>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5" name="Rectángulo 54">
            <a:extLst>
              <a:ext uri="{FF2B5EF4-FFF2-40B4-BE49-F238E27FC236}">
                <a16:creationId xmlns:a16="http://schemas.microsoft.com/office/drawing/2014/main" id="{506A04BD-9213-47EF-B5B0-2684E430D182}"/>
              </a:ext>
              <a:ext uri="{C183D7F6-B498-43B3-948B-1728B52AA6E4}">
                <adec:decorative xmlns:adec="http://schemas.microsoft.com/office/drawing/2017/decorative" val="1"/>
              </a:ext>
            </a:extLst>
          </p:cNvPr>
          <p:cNvSpPr/>
          <p:nvPr userDrawn="1"/>
        </p:nvSpPr>
        <p:spPr>
          <a:xfrm>
            <a:off x="6419065" y="5539331"/>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56" name="Rectángulo 55">
            <a:extLst>
              <a:ext uri="{FF2B5EF4-FFF2-40B4-BE49-F238E27FC236}">
                <a16:creationId xmlns:a16="http://schemas.microsoft.com/office/drawing/2014/main" id="{7869DE2A-F897-46B0-B840-A2597892490B}"/>
              </a:ext>
              <a:ext uri="{C183D7F6-B498-43B3-948B-1728B52AA6E4}">
                <adec:decorative xmlns:adec="http://schemas.microsoft.com/office/drawing/2017/decorative" val="1"/>
              </a:ext>
            </a:extLst>
          </p:cNvPr>
          <p:cNvSpPr/>
          <p:nvPr userDrawn="1"/>
        </p:nvSpPr>
        <p:spPr>
          <a:xfrm>
            <a:off x="9171432" y="5539331"/>
            <a:ext cx="2103120" cy="1097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3682421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iamien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841247" y="365760"/>
            <a:ext cx="10515600" cy="1325563"/>
          </a:xfrm>
        </p:spPr>
        <p:txBody>
          <a:bodyPr rtlCol="0"/>
          <a:lstStyle>
            <a:lvl1pPr>
              <a:defRPr>
                <a:solidFill>
                  <a:schemeClr val="tx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
        <p:nvSpPr>
          <p:cNvPr id="11" name="Marcador de texto 10">
            <a:extLst>
              <a:ext uri="{FF2B5EF4-FFF2-40B4-BE49-F238E27FC236}">
                <a16:creationId xmlns:a16="http://schemas.microsoft.com/office/drawing/2014/main" id="{9DD0C4E2-C56D-415A-A93E-7E5A3DD9BBEA}"/>
              </a:ext>
            </a:extLst>
          </p:cNvPr>
          <p:cNvSpPr>
            <a:spLocks noGrp="1"/>
          </p:cNvSpPr>
          <p:nvPr>
            <p:ph type="body" sz="quarter" idx="14" hasCustomPrompt="1"/>
          </p:nvPr>
        </p:nvSpPr>
        <p:spPr>
          <a:xfrm>
            <a:off x="914400" y="4333934"/>
            <a:ext cx="2286000" cy="548640"/>
          </a:xfrm>
        </p:spPr>
        <p:txBody>
          <a:bodyPr rtlCol="0">
            <a:noAutofit/>
          </a:bodyPr>
          <a:lstStyle>
            <a:lvl1pPr marL="0" indent="0" algn="ctr">
              <a:buNone/>
              <a:defRPr sz="1800">
                <a:solidFill>
                  <a:schemeClr val="accent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13" name="Marcador de posición de texto 12">
            <a:extLst>
              <a:ext uri="{FF2B5EF4-FFF2-40B4-BE49-F238E27FC236}">
                <a16:creationId xmlns:a16="http://schemas.microsoft.com/office/drawing/2014/main" id="{63466F58-8094-496E-8FA6-A2A07D706ECA}"/>
              </a:ext>
            </a:extLst>
          </p:cNvPr>
          <p:cNvSpPr>
            <a:spLocks noGrp="1"/>
          </p:cNvSpPr>
          <p:nvPr>
            <p:ph type="body" sz="quarter" idx="15" hasCustomPrompt="1"/>
          </p:nvPr>
        </p:nvSpPr>
        <p:spPr>
          <a:xfrm>
            <a:off x="914400" y="5235467"/>
            <a:ext cx="2286000" cy="731520"/>
          </a:xfrm>
        </p:spPr>
        <p:txBody>
          <a:bodyPr rtlCol="0">
            <a:noAutofit/>
          </a:bodyPr>
          <a:lstStyle>
            <a:lvl1pPr marL="0" indent="0" algn="ctr">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7" name="Marcador de contenido 6">
            <a:extLst>
              <a:ext uri="{FF2B5EF4-FFF2-40B4-BE49-F238E27FC236}">
                <a16:creationId xmlns:a16="http://schemas.microsoft.com/office/drawing/2014/main" id="{27ECF580-8E4E-43A8-957B-F86F1C61ADA4}"/>
              </a:ext>
            </a:extLst>
          </p:cNvPr>
          <p:cNvSpPr>
            <a:spLocks noGrp="1"/>
          </p:cNvSpPr>
          <p:nvPr>
            <p:ph sz="quarter" idx="22" hasCustomPrompt="1"/>
          </p:nvPr>
        </p:nvSpPr>
        <p:spPr>
          <a:xfrm>
            <a:off x="914400" y="2004810"/>
            <a:ext cx="2286000" cy="2171700"/>
          </a:xfrm>
        </p:spPr>
        <p:txBody>
          <a:bodyPr rtlCol="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0" name="Marcador de texto 10">
            <a:extLst>
              <a:ext uri="{FF2B5EF4-FFF2-40B4-BE49-F238E27FC236}">
                <a16:creationId xmlns:a16="http://schemas.microsoft.com/office/drawing/2014/main" id="{58B05749-818D-4447-958A-FEF293220AE8}"/>
              </a:ext>
            </a:extLst>
          </p:cNvPr>
          <p:cNvSpPr>
            <a:spLocks noGrp="1"/>
          </p:cNvSpPr>
          <p:nvPr>
            <p:ph type="body" sz="quarter" idx="23" hasCustomPrompt="1"/>
          </p:nvPr>
        </p:nvSpPr>
        <p:spPr>
          <a:xfrm>
            <a:off x="3602736" y="4333934"/>
            <a:ext cx="2286000" cy="548640"/>
          </a:xfrm>
        </p:spPr>
        <p:txBody>
          <a:bodyPr rtlCol="0">
            <a:noAutofit/>
          </a:bodyPr>
          <a:lstStyle>
            <a:lvl1pPr marL="0" indent="0" algn="ctr">
              <a:buNone/>
              <a:defRPr sz="1800">
                <a:solidFill>
                  <a:schemeClr val="accent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21" name="Marcador de posición de texto 12">
            <a:extLst>
              <a:ext uri="{FF2B5EF4-FFF2-40B4-BE49-F238E27FC236}">
                <a16:creationId xmlns:a16="http://schemas.microsoft.com/office/drawing/2014/main" id="{7F20B9D5-25D9-47F8-A972-A75CCB164FD5}"/>
              </a:ext>
            </a:extLst>
          </p:cNvPr>
          <p:cNvSpPr>
            <a:spLocks noGrp="1"/>
          </p:cNvSpPr>
          <p:nvPr>
            <p:ph type="body" sz="quarter" idx="24" hasCustomPrompt="1"/>
          </p:nvPr>
        </p:nvSpPr>
        <p:spPr>
          <a:xfrm>
            <a:off x="3602736" y="5235467"/>
            <a:ext cx="2286000" cy="731520"/>
          </a:xfrm>
        </p:spPr>
        <p:txBody>
          <a:bodyPr rtlCol="0">
            <a:noAutofit/>
          </a:bodyPr>
          <a:lstStyle>
            <a:lvl1pPr marL="0" indent="0" algn="ctr">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2" name="Marcador de contenido 6">
            <a:extLst>
              <a:ext uri="{FF2B5EF4-FFF2-40B4-BE49-F238E27FC236}">
                <a16:creationId xmlns:a16="http://schemas.microsoft.com/office/drawing/2014/main" id="{41B075AD-BF48-4749-9202-8150B2107377}"/>
              </a:ext>
            </a:extLst>
          </p:cNvPr>
          <p:cNvSpPr>
            <a:spLocks noGrp="1"/>
          </p:cNvSpPr>
          <p:nvPr>
            <p:ph sz="quarter" idx="25" hasCustomPrompt="1"/>
          </p:nvPr>
        </p:nvSpPr>
        <p:spPr>
          <a:xfrm>
            <a:off x="3603626" y="2004810"/>
            <a:ext cx="2286000" cy="2171700"/>
          </a:xfrm>
        </p:spPr>
        <p:txBody>
          <a:bodyPr rtlCol="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3" name="Marcador de texto 10">
            <a:extLst>
              <a:ext uri="{FF2B5EF4-FFF2-40B4-BE49-F238E27FC236}">
                <a16:creationId xmlns:a16="http://schemas.microsoft.com/office/drawing/2014/main" id="{95B953E6-3C98-4798-A4E9-1B1440A15A51}"/>
              </a:ext>
            </a:extLst>
          </p:cNvPr>
          <p:cNvSpPr>
            <a:spLocks noGrp="1"/>
          </p:cNvSpPr>
          <p:nvPr>
            <p:ph type="body" sz="quarter" idx="26" hasCustomPrompt="1"/>
          </p:nvPr>
        </p:nvSpPr>
        <p:spPr>
          <a:xfrm>
            <a:off x="8982077" y="4333934"/>
            <a:ext cx="2286000" cy="548640"/>
          </a:xfrm>
        </p:spPr>
        <p:txBody>
          <a:bodyPr rtlCol="0">
            <a:noAutofit/>
          </a:bodyPr>
          <a:lstStyle>
            <a:lvl1pPr marL="0" indent="0" algn="ctr">
              <a:buNone/>
              <a:defRPr sz="1800">
                <a:solidFill>
                  <a:schemeClr val="accent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24" name="Marcador de posición de texto 12">
            <a:extLst>
              <a:ext uri="{FF2B5EF4-FFF2-40B4-BE49-F238E27FC236}">
                <a16:creationId xmlns:a16="http://schemas.microsoft.com/office/drawing/2014/main" id="{65B3E813-F032-4E15-B3D8-B0B967E18400}"/>
              </a:ext>
            </a:extLst>
          </p:cNvPr>
          <p:cNvSpPr>
            <a:spLocks noGrp="1"/>
          </p:cNvSpPr>
          <p:nvPr>
            <p:ph type="body" sz="quarter" idx="27" hasCustomPrompt="1"/>
          </p:nvPr>
        </p:nvSpPr>
        <p:spPr>
          <a:xfrm>
            <a:off x="8982077" y="5235467"/>
            <a:ext cx="2286000" cy="731520"/>
          </a:xfrm>
        </p:spPr>
        <p:txBody>
          <a:bodyPr rtlCol="0">
            <a:noAutofit/>
          </a:bodyPr>
          <a:lstStyle>
            <a:lvl1pPr marL="0" indent="0" algn="ctr">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5" name="Marcador de contenido 6">
            <a:extLst>
              <a:ext uri="{FF2B5EF4-FFF2-40B4-BE49-F238E27FC236}">
                <a16:creationId xmlns:a16="http://schemas.microsoft.com/office/drawing/2014/main" id="{3A1AE7A9-C278-4553-BA87-9A37448FE965}"/>
              </a:ext>
            </a:extLst>
          </p:cNvPr>
          <p:cNvSpPr>
            <a:spLocks noGrp="1"/>
          </p:cNvSpPr>
          <p:nvPr>
            <p:ph sz="quarter" idx="28" hasCustomPrompt="1"/>
          </p:nvPr>
        </p:nvSpPr>
        <p:spPr>
          <a:xfrm>
            <a:off x="8982077" y="2004810"/>
            <a:ext cx="2286000" cy="2171700"/>
          </a:xfrm>
        </p:spPr>
        <p:txBody>
          <a:bodyPr rtlCol="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6" name="Marcador de texto 10">
            <a:extLst>
              <a:ext uri="{FF2B5EF4-FFF2-40B4-BE49-F238E27FC236}">
                <a16:creationId xmlns:a16="http://schemas.microsoft.com/office/drawing/2014/main" id="{1408D2FA-A2B1-4447-8C50-0F16D70CE9D2}"/>
              </a:ext>
            </a:extLst>
          </p:cNvPr>
          <p:cNvSpPr>
            <a:spLocks noGrp="1"/>
          </p:cNvSpPr>
          <p:nvPr>
            <p:ph type="body" sz="quarter" idx="29" hasCustomPrompt="1"/>
          </p:nvPr>
        </p:nvSpPr>
        <p:spPr>
          <a:xfrm>
            <a:off x="6291072" y="4333934"/>
            <a:ext cx="2286000" cy="548640"/>
          </a:xfrm>
        </p:spPr>
        <p:txBody>
          <a:bodyPr rtlCol="0">
            <a:noAutofit/>
          </a:bodyPr>
          <a:lstStyle>
            <a:lvl1pPr marL="0" indent="0" algn="ctr">
              <a:buNone/>
              <a:defRPr sz="1800">
                <a:solidFill>
                  <a:schemeClr val="accent1"/>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rtl="0"/>
            <a:r>
              <a:rPr lang="es-MX" noProof="0"/>
              <a:t>HAZ CLIC PARA EDITAR EL SUBTÍTULO</a:t>
            </a:r>
          </a:p>
        </p:txBody>
      </p:sp>
      <p:sp>
        <p:nvSpPr>
          <p:cNvPr id="27" name="Marcador de posición de texto 12">
            <a:extLst>
              <a:ext uri="{FF2B5EF4-FFF2-40B4-BE49-F238E27FC236}">
                <a16:creationId xmlns:a16="http://schemas.microsoft.com/office/drawing/2014/main" id="{68834F1C-0151-4D96-9804-08CAEEDB3495}"/>
              </a:ext>
            </a:extLst>
          </p:cNvPr>
          <p:cNvSpPr>
            <a:spLocks noGrp="1"/>
          </p:cNvSpPr>
          <p:nvPr>
            <p:ph type="body" sz="quarter" idx="30" hasCustomPrompt="1"/>
          </p:nvPr>
        </p:nvSpPr>
        <p:spPr>
          <a:xfrm>
            <a:off x="6291072" y="5235467"/>
            <a:ext cx="2286000" cy="731520"/>
          </a:xfrm>
        </p:spPr>
        <p:txBody>
          <a:bodyPr rtlCol="0">
            <a:noAutofit/>
          </a:bodyPr>
          <a:lstStyle>
            <a:lvl1pPr marL="0" indent="0" algn="ctr">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8" name="Marcador de contenido 6">
            <a:extLst>
              <a:ext uri="{FF2B5EF4-FFF2-40B4-BE49-F238E27FC236}">
                <a16:creationId xmlns:a16="http://schemas.microsoft.com/office/drawing/2014/main" id="{DB26BE5E-69FC-43BF-BD74-25B62546B252}"/>
              </a:ext>
            </a:extLst>
          </p:cNvPr>
          <p:cNvSpPr>
            <a:spLocks noGrp="1"/>
          </p:cNvSpPr>
          <p:nvPr>
            <p:ph sz="quarter" idx="31" hasCustomPrompt="1"/>
          </p:nvPr>
        </p:nvSpPr>
        <p:spPr>
          <a:xfrm>
            <a:off x="6292852" y="2004810"/>
            <a:ext cx="2286000" cy="2171700"/>
          </a:xfrm>
        </p:spPr>
        <p:txBody>
          <a:bodyPr rtlCol="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29" name="Marcador de posición de texto 12">
            <a:extLst>
              <a:ext uri="{FF2B5EF4-FFF2-40B4-BE49-F238E27FC236}">
                <a16:creationId xmlns:a16="http://schemas.microsoft.com/office/drawing/2014/main" id="{E9D71C6C-8090-42D9-AA7D-9D858A089829}"/>
              </a:ext>
            </a:extLst>
          </p:cNvPr>
          <p:cNvSpPr>
            <a:spLocks noGrp="1"/>
          </p:cNvSpPr>
          <p:nvPr>
            <p:ph type="body" sz="quarter" idx="32" hasCustomPrompt="1"/>
          </p:nvPr>
        </p:nvSpPr>
        <p:spPr>
          <a:xfrm>
            <a:off x="914400" y="4912335"/>
            <a:ext cx="2286000" cy="274320"/>
          </a:xfrm>
        </p:spPr>
        <p:txBody>
          <a:bodyPr rtlCol="0">
            <a:noAutofit/>
          </a:bodyPr>
          <a:lstStyle>
            <a:lvl1pPr marL="0" indent="0" algn="ctr">
              <a:lnSpc>
                <a:spcPts val="2000"/>
              </a:lnSpc>
              <a:spcBef>
                <a:spcPts val="0"/>
              </a:spcBef>
              <a:buNone/>
              <a:defRPr sz="16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30" name="Marcador de posición de texto 12">
            <a:extLst>
              <a:ext uri="{FF2B5EF4-FFF2-40B4-BE49-F238E27FC236}">
                <a16:creationId xmlns:a16="http://schemas.microsoft.com/office/drawing/2014/main" id="{ADBCB0A2-01FA-4A56-9187-2141478D277E}"/>
              </a:ext>
            </a:extLst>
          </p:cNvPr>
          <p:cNvSpPr>
            <a:spLocks noGrp="1"/>
          </p:cNvSpPr>
          <p:nvPr>
            <p:ph type="body" sz="quarter" idx="33" hasCustomPrompt="1"/>
          </p:nvPr>
        </p:nvSpPr>
        <p:spPr>
          <a:xfrm>
            <a:off x="3602736" y="4912335"/>
            <a:ext cx="2286000" cy="274320"/>
          </a:xfrm>
        </p:spPr>
        <p:txBody>
          <a:bodyPr rtlCol="0">
            <a:noAutofit/>
          </a:bodyPr>
          <a:lstStyle>
            <a:lvl1pPr marL="0" indent="0" algn="ctr">
              <a:lnSpc>
                <a:spcPts val="2000"/>
              </a:lnSpc>
              <a:spcBef>
                <a:spcPts val="0"/>
              </a:spcBef>
              <a:buNone/>
              <a:defRPr sz="16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31" name="Marcador de posición de texto 12">
            <a:extLst>
              <a:ext uri="{FF2B5EF4-FFF2-40B4-BE49-F238E27FC236}">
                <a16:creationId xmlns:a16="http://schemas.microsoft.com/office/drawing/2014/main" id="{A8DA037D-3115-4D06-B62B-8B2361C1B73D}"/>
              </a:ext>
            </a:extLst>
          </p:cNvPr>
          <p:cNvSpPr>
            <a:spLocks noGrp="1"/>
          </p:cNvSpPr>
          <p:nvPr>
            <p:ph type="body" sz="quarter" idx="34" hasCustomPrompt="1"/>
          </p:nvPr>
        </p:nvSpPr>
        <p:spPr>
          <a:xfrm>
            <a:off x="8982077" y="4912335"/>
            <a:ext cx="2286000" cy="274320"/>
          </a:xfrm>
        </p:spPr>
        <p:txBody>
          <a:bodyPr rtlCol="0">
            <a:noAutofit/>
          </a:bodyPr>
          <a:lstStyle>
            <a:lvl1pPr marL="0" indent="0" algn="ctr">
              <a:lnSpc>
                <a:spcPts val="2000"/>
              </a:lnSpc>
              <a:spcBef>
                <a:spcPts val="0"/>
              </a:spcBef>
              <a:buNone/>
              <a:defRPr sz="16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32" name="Marcador de posición de texto 12">
            <a:extLst>
              <a:ext uri="{FF2B5EF4-FFF2-40B4-BE49-F238E27FC236}">
                <a16:creationId xmlns:a16="http://schemas.microsoft.com/office/drawing/2014/main" id="{2CE21E27-DF2A-4809-8004-DBD3CB8C9D75}"/>
              </a:ext>
            </a:extLst>
          </p:cNvPr>
          <p:cNvSpPr>
            <a:spLocks noGrp="1"/>
          </p:cNvSpPr>
          <p:nvPr>
            <p:ph type="body" sz="quarter" idx="35" hasCustomPrompt="1"/>
          </p:nvPr>
        </p:nvSpPr>
        <p:spPr>
          <a:xfrm>
            <a:off x="6291072" y="4912335"/>
            <a:ext cx="2286000" cy="274320"/>
          </a:xfrm>
        </p:spPr>
        <p:txBody>
          <a:bodyPr rtlCol="0">
            <a:noAutofit/>
          </a:bodyPr>
          <a:lstStyle>
            <a:lvl1pPr marL="0" indent="0" algn="ctr">
              <a:lnSpc>
                <a:spcPts val="2000"/>
              </a:lnSpc>
              <a:spcBef>
                <a:spcPts val="0"/>
              </a:spcBef>
              <a:buNone/>
              <a:defRPr sz="16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Tree>
    <p:extLst>
      <p:ext uri="{BB962C8B-B14F-4D97-AF65-F5344CB8AC3E}">
        <p14:creationId xmlns:p14="http://schemas.microsoft.com/office/powerpoint/2010/main" val="1628668314"/>
      </p:ext>
    </p:extLst>
  </p:cSld>
  <p:clrMapOvr>
    <a:masterClrMapping/>
  </p:clrMapOvr>
  <p:extLst>
    <p:ext uri="{DCECCB84-F9BA-43D5-87BE-67443E8EF086}">
      <p15:sldGuideLst xmlns:p15="http://schemas.microsoft.com/office/powerpoint/2012/main">
        <p15:guide id="1" orient="horz" pos="91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umen">
    <p:spTree>
      <p:nvGrpSpPr>
        <p:cNvPr id="1" name=""/>
        <p:cNvGrpSpPr/>
        <p:nvPr/>
      </p:nvGrpSpPr>
      <p:grpSpPr>
        <a:xfrm>
          <a:off x="0" y="0"/>
          <a:ext cx="0" cy="0"/>
          <a:chOff x="0" y="0"/>
          <a:chExt cx="0" cy="0"/>
        </a:xfrm>
      </p:grpSpPr>
      <p:sp>
        <p:nvSpPr>
          <p:cNvPr id="10" name="Marcador de posición de imagen 9">
            <a:extLst>
              <a:ext uri="{FF2B5EF4-FFF2-40B4-BE49-F238E27FC236}">
                <a16:creationId xmlns:a16="http://schemas.microsoft.com/office/drawing/2014/main" id="{0F1B0119-8B53-4329-89FD-7688250A12F9}"/>
              </a:ext>
            </a:extLst>
          </p:cNvPr>
          <p:cNvSpPr>
            <a:spLocks noGrp="1"/>
          </p:cNvSpPr>
          <p:nvPr>
            <p:ph type="pic" sz="quarter" idx="13"/>
          </p:nvPr>
        </p:nvSpPr>
        <p:spPr>
          <a:xfrm>
            <a:off x="458724" y="481369"/>
            <a:ext cx="11274552" cy="2743200"/>
          </a:xfrm>
          <a:custGeom>
            <a:avLst/>
            <a:gdLst>
              <a:gd name="connsiteX0" fmla="*/ 0 w 11274552"/>
              <a:gd name="connsiteY0" fmla="*/ 0 h 2743200"/>
              <a:gd name="connsiteX1" fmla="*/ 11274552 w 11274552"/>
              <a:gd name="connsiteY1" fmla="*/ 0 h 2743200"/>
              <a:gd name="connsiteX2" fmla="*/ 11274552 w 11274552"/>
              <a:gd name="connsiteY2" fmla="*/ 2743200 h 2743200"/>
              <a:gd name="connsiteX3" fmla="*/ 5730217 w 11274552"/>
              <a:gd name="connsiteY3" fmla="*/ 2743200 h 2743200"/>
              <a:gd name="connsiteX4" fmla="*/ 5730217 w 11274552"/>
              <a:gd name="connsiteY4" fmla="*/ 1118831 h 2743200"/>
              <a:gd name="connsiteX5" fmla="*/ 5522399 w 11274552"/>
              <a:gd name="connsiteY5" fmla="*/ 1118831 h 2743200"/>
              <a:gd name="connsiteX6" fmla="*/ 5522399 w 11274552"/>
              <a:gd name="connsiteY6" fmla="*/ 2743200 h 2743200"/>
              <a:gd name="connsiteX7" fmla="*/ 0 w 11274552"/>
              <a:gd name="connsiteY7" fmla="*/ 2743200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4552" h="2743200">
                <a:moveTo>
                  <a:pt x="0" y="0"/>
                </a:moveTo>
                <a:lnTo>
                  <a:pt x="11274552" y="0"/>
                </a:lnTo>
                <a:lnTo>
                  <a:pt x="11274552" y="2743200"/>
                </a:lnTo>
                <a:lnTo>
                  <a:pt x="5730217" y="2743200"/>
                </a:lnTo>
                <a:lnTo>
                  <a:pt x="5730217" y="1118831"/>
                </a:lnTo>
                <a:lnTo>
                  <a:pt x="5522399" y="1118831"/>
                </a:lnTo>
                <a:lnTo>
                  <a:pt x="5522399" y="2743200"/>
                </a:lnTo>
                <a:lnTo>
                  <a:pt x="0" y="27432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841248" y="3592386"/>
            <a:ext cx="4572000" cy="1325563"/>
          </a:xfrm>
        </p:spPr>
        <p:txBody>
          <a:bodyPr rtlCol="0" anchor="t" anchorCtr="0"/>
          <a:lstStyle>
            <a:lvl1pPr>
              <a:defRPr>
                <a:solidFill>
                  <a:schemeClr val="tx1"/>
                </a:solidFill>
              </a:defRPr>
            </a:lvl1pPr>
          </a:lstStyle>
          <a:p>
            <a:pPr rtl="0"/>
            <a:r>
              <a:rPr lang="es-MX" noProof="0"/>
              <a:t>HAZ CLIC PARA EDITAR EL TÍTULO</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s-MX" noProof="0"/>
              <a:t>Título de la presentación de lanzamiento</a:t>
            </a:r>
          </a:p>
        </p:txBody>
      </p:sp>
      <p:sp>
        <p:nvSpPr>
          <p:cNvPr id="15" name="Marcador de posición de texto 12">
            <a:extLst>
              <a:ext uri="{FF2B5EF4-FFF2-40B4-BE49-F238E27FC236}">
                <a16:creationId xmlns:a16="http://schemas.microsoft.com/office/drawing/2014/main" id="{FEDD6309-46B2-4D7D-A1E2-8F04609BF7B3}"/>
              </a:ext>
            </a:extLst>
          </p:cNvPr>
          <p:cNvSpPr>
            <a:spLocks noGrp="1"/>
          </p:cNvSpPr>
          <p:nvPr>
            <p:ph type="body" sz="quarter" idx="17" hasCustomPrompt="1"/>
          </p:nvPr>
        </p:nvSpPr>
        <p:spPr>
          <a:xfrm>
            <a:off x="6489391" y="3546349"/>
            <a:ext cx="5248656" cy="1920240"/>
          </a:xfrm>
        </p:spPr>
        <p:txBody>
          <a:bodyPr rtlCol="0">
            <a:noAutofit/>
          </a:bodyPr>
          <a:lstStyle>
            <a:lvl1pPr marL="0" indent="0">
              <a:lnSpc>
                <a:spcPts val="2000"/>
              </a:lnSpc>
              <a:spcBef>
                <a:spcPts val="0"/>
              </a:spcBef>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s-MX" noProof="0"/>
              <a:t>Haz clic para editar el texto</a:t>
            </a:r>
          </a:p>
        </p:txBody>
      </p:sp>
      <p:sp>
        <p:nvSpPr>
          <p:cNvPr id="11" name="Rectángulo 10">
            <a:extLst>
              <a:ext uri="{FF2B5EF4-FFF2-40B4-BE49-F238E27FC236}">
                <a16:creationId xmlns:a16="http://schemas.microsoft.com/office/drawing/2014/main" id="{95C8E637-78B0-4855-A6B1-C2DE56F3644F}"/>
              </a:ext>
              <a:ext uri="{C183D7F6-B498-43B3-948B-1728B52AA6E4}">
                <adec:decorative xmlns:adec="http://schemas.microsoft.com/office/drawing/2017/decorative" val="1"/>
              </a:ext>
            </a:extLst>
          </p:cNvPr>
          <p:cNvSpPr/>
          <p:nvPr userDrawn="1"/>
        </p:nvSpPr>
        <p:spPr>
          <a:xfrm>
            <a:off x="5981123" y="1600199"/>
            <a:ext cx="207818" cy="39617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2" name="Marcador de posición de texto 12">
            <a:extLst>
              <a:ext uri="{FF2B5EF4-FFF2-40B4-BE49-F238E27FC236}">
                <a16:creationId xmlns:a16="http://schemas.microsoft.com/office/drawing/2014/main" id="{89A89CDF-EE53-4D5A-BA2F-B21F454E10AE}"/>
              </a:ext>
            </a:extLst>
          </p:cNvPr>
          <p:cNvSpPr>
            <a:spLocks noGrp="1"/>
          </p:cNvSpPr>
          <p:nvPr>
            <p:ph type="body" sz="quarter" idx="14" hasCustomPrompt="1"/>
          </p:nvPr>
        </p:nvSpPr>
        <p:spPr>
          <a:xfrm>
            <a:off x="5239512" y="5503164"/>
            <a:ext cx="6958584" cy="1371600"/>
          </a:xfrm>
        </p:spPr>
        <p:txBody>
          <a:bodyPr vert="horz" bIns="0" rtlCol="0" anchor="t">
            <a:noAutofit/>
          </a:bodyPr>
          <a:lstStyle>
            <a:lvl1pPr marL="0" indent="0" algn="r">
              <a:lnSpc>
                <a:spcPct val="100000"/>
              </a:lnSpc>
              <a:spcBef>
                <a:spcPts val="0"/>
              </a:spcBef>
              <a:buNone/>
              <a:defRPr sz="11000" cap="all" baseline="0">
                <a:solidFill>
                  <a:schemeClr val="bg1">
                    <a:lumMod val="95000"/>
                  </a:schemeClr>
                </a:solidFill>
                <a:latin typeface="Source Sans Pro ExtraLight" panose="020B0303030403020204" pitchFamily="34" charset="0"/>
                <a:ea typeface="Source Sans Pro ExtraLight" panose="020B0303030403020204" pitchFamily="34" charset="0"/>
              </a:defRPr>
            </a:lvl1pPr>
          </a:lstStyle>
          <a:p>
            <a:pPr lvl="0" rtl="0"/>
            <a:r>
              <a:rPr lang="es-MX" noProof="0"/>
              <a:t>Resumen</a:t>
            </a:r>
          </a:p>
        </p:txBody>
      </p:sp>
    </p:spTree>
    <p:extLst>
      <p:ext uri="{BB962C8B-B14F-4D97-AF65-F5344CB8AC3E}">
        <p14:creationId xmlns:p14="http://schemas.microsoft.com/office/powerpoint/2010/main" val="4266790934"/>
      </p:ext>
    </p:extLst>
  </p:cSld>
  <p:clrMapOvr>
    <a:masterClrMapping/>
  </p:clrMapOvr>
  <p:extLst>
    <p:ext uri="{DCECCB84-F9BA-43D5-87BE-67443E8EF086}">
      <p15:sldGuideLst xmlns:p15="http://schemas.microsoft.com/office/powerpoint/2012/main">
        <p15:guide id="1" orient="horz" pos="91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cias">
    <p:spTree>
      <p:nvGrpSpPr>
        <p:cNvPr id="1" name=""/>
        <p:cNvGrpSpPr/>
        <p:nvPr/>
      </p:nvGrpSpPr>
      <p:grpSpPr>
        <a:xfrm>
          <a:off x="0" y="0"/>
          <a:ext cx="0" cy="0"/>
          <a:chOff x="0" y="0"/>
          <a:chExt cx="0" cy="0"/>
        </a:xfrm>
      </p:grpSpPr>
      <p:sp>
        <p:nvSpPr>
          <p:cNvPr id="10" name="Marcador de posición de imagen 9">
            <a:extLst>
              <a:ext uri="{FF2B5EF4-FFF2-40B4-BE49-F238E27FC236}">
                <a16:creationId xmlns:a16="http://schemas.microsoft.com/office/drawing/2014/main" id="{84ED48F4-DBCF-44E9-BDD6-E6E63CAB7350}"/>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3423562 h 6858000"/>
              <a:gd name="connsiteX3" fmla="*/ 7502172 w 12188952"/>
              <a:gd name="connsiteY3" fmla="*/ 3423562 h 6858000"/>
              <a:gd name="connsiteX4" fmla="*/ 7502172 w 12188952"/>
              <a:gd name="connsiteY4" fmla="*/ 3652162 h 6858000"/>
              <a:gd name="connsiteX5" fmla="*/ 12188952 w 12188952"/>
              <a:gd name="connsiteY5" fmla="*/ 3652162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12188952" y="0"/>
                </a:lnTo>
                <a:lnTo>
                  <a:pt x="12188952" y="3423562"/>
                </a:lnTo>
                <a:lnTo>
                  <a:pt x="7502172" y="3423562"/>
                </a:lnTo>
                <a:lnTo>
                  <a:pt x="7502172" y="3652162"/>
                </a:lnTo>
                <a:lnTo>
                  <a:pt x="12188952" y="3652162"/>
                </a:lnTo>
                <a:lnTo>
                  <a:pt x="12188952" y="6858000"/>
                </a:lnTo>
                <a:lnTo>
                  <a:pt x="0" y="6858000"/>
                </a:lnTo>
                <a:close/>
              </a:path>
            </a:pathLst>
          </a:custGeom>
          <a:solidFill>
            <a:schemeClr val="accent6">
              <a:lumMod val="20000"/>
              <a:lumOff val="80000"/>
            </a:schemeClr>
          </a:solidFill>
        </p:spPr>
        <p:txBody>
          <a:bodyPr wrap="square" rtlCol="0">
            <a:noAutofit/>
          </a:bodyPr>
          <a:lstStyle/>
          <a:p>
            <a:pPr rtl="0"/>
            <a:r>
              <a:rPr lang="es-MX" noProof="0"/>
              <a:t>Haz clic en el icono para agregar una imagen</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es-MX" noProof="0" smtClean="0"/>
              <a:pPr rtl="0"/>
              <a:t>‹Nº›</a:t>
            </a:fld>
            <a:endParaRPr lang="es-MX" noProof="0"/>
          </a:p>
        </p:txBody>
      </p:sp>
      <p:sp>
        <p:nvSpPr>
          <p:cNvPr id="9" name="Marcador de posición de contenido 2">
            <a:extLst>
              <a:ext uri="{FF2B5EF4-FFF2-40B4-BE49-F238E27FC236}">
                <a16:creationId xmlns:a16="http://schemas.microsoft.com/office/drawing/2014/main" id="{77D5655F-601C-49CF-925B-4467144804D6}"/>
              </a:ext>
            </a:extLst>
          </p:cNvPr>
          <p:cNvSpPr>
            <a:spLocks noGrp="1"/>
          </p:cNvSpPr>
          <p:nvPr>
            <p:ph idx="14" hasCustomPrompt="1"/>
          </p:nvPr>
        </p:nvSpPr>
        <p:spPr>
          <a:xfrm>
            <a:off x="7467603" y="4681728"/>
            <a:ext cx="3838731" cy="1645920"/>
          </a:xfrm>
        </p:spPr>
        <p:txBody>
          <a:bodyPr rtlCol="0">
            <a:normAutofit/>
          </a:bodyPr>
          <a:lstStyle>
            <a:lvl1pPr marL="0" indent="0">
              <a:lnSpc>
                <a:spcPct val="100000"/>
              </a:lnSpc>
              <a:buNone/>
              <a:defRPr sz="1400">
                <a:solidFill>
                  <a:schemeClr val="bg1"/>
                </a:solidFill>
              </a:defRPr>
            </a:lvl1pPr>
            <a:lvl2pPr marL="457200" indent="0">
              <a:lnSpc>
                <a:spcPct val="100000"/>
              </a:lnSpc>
              <a:buNone/>
              <a:defRPr sz="1600"/>
            </a:lvl2pPr>
            <a:lvl3pPr marL="914400" indent="0">
              <a:lnSpc>
                <a:spcPct val="100000"/>
              </a:lnSpc>
              <a:buNone/>
              <a:defRPr sz="1600"/>
            </a:lvl3pPr>
            <a:lvl4pPr marL="1371600" indent="0">
              <a:lnSpc>
                <a:spcPct val="100000"/>
              </a:lnSpc>
              <a:buNone/>
              <a:defRPr sz="1600"/>
            </a:lvl4pPr>
            <a:lvl5pPr marL="1828800" indent="0">
              <a:lnSpc>
                <a:spcPct val="100000"/>
              </a:lnSpc>
              <a:buNone/>
              <a:defRPr sz="1600"/>
            </a:lvl5pPr>
          </a:lstStyle>
          <a:p>
            <a:pPr lvl="0" rtl="0"/>
            <a:r>
              <a:rPr lang="es-MX" noProof="0"/>
              <a:t>Haz clic para editar el texto</a:t>
            </a:r>
          </a:p>
        </p:txBody>
      </p:sp>
      <p:sp>
        <p:nvSpPr>
          <p:cNvPr id="12" name="Rectángulo 11">
            <a:extLst>
              <a:ext uri="{FF2B5EF4-FFF2-40B4-BE49-F238E27FC236}">
                <a16:creationId xmlns:a16="http://schemas.microsoft.com/office/drawing/2014/main" id="{53A4EE02-E082-4906-9F26-21DA131BE270}"/>
              </a:ext>
              <a:ext uri="{C183D7F6-B498-43B3-948B-1728B52AA6E4}">
                <adec:decorative xmlns:adec="http://schemas.microsoft.com/office/drawing/2017/decorative" val="1"/>
              </a:ext>
            </a:extLst>
          </p:cNvPr>
          <p:cNvSpPr/>
          <p:nvPr userDrawn="1"/>
        </p:nvSpPr>
        <p:spPr>
          <a:xfrm>
            <a:off x="7503696" y="3423562"/>
            <a:ext cx="468678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 name="Título 1">
            <a:extLst>
              <a:ext uri="{FF2B5EF4-FFF2-40B4-BE49-F238E27FC236}">
                <a16:creationId xmlns:a16="http://schemas.microsoft.com/office/drawing/2014/main" id="{CD49F40A-2F72-4059-80C0-FD3038B0C3D5}"/>
              </a:ext>
            </a:extLst>
          </p:cNvPr>
          <p:cNvSpPr>
            <a:spLocks noGrp="1"/>
          </p:cNvSpPr>
          <p:nvPr>
            <p:ph type="title"/>
          </p:nvPr>
        </p:nvSpPr>
        <p:spPr>
          <a:xfrm>
            <a:off x="7465854" y="3941064"/>
            <a:ext cx="3840480" cy="640080"/>
          </a:xfrm>
        </p:spPr>
        <p:txBody>
          <a:bodyPr rtlCol="0" anchor="t"/>
          <a:lstStyle>
            <a:lvl1pPr>
              <a:spcBef>
                <a:spcPts val="1000"/>
              </a:spcBef>
              <a:defRPr cap="all" baseline="0">
                <a:solidFill>
                  <a:schemeClr val="bg1"/>
                </a:solidFill>
              </a:defRPr>
            </a:lvl1pPr>
          </a:lstStyle>
          <a:p>
            <a:pPr rtl="0"/>
            <a:r>
              <a:rPr lang="es-MX" noProof="0"/>
              <a:t>Haz clic para modificar el estilo de título del patrón</a:t>
            </a:r>
          </a:p>
        </p:txBody>
      </p:sp>
    </p:spTree>
    <p:extLst>
      <p:ext uri="{BB962C8B-B14F-4D97-AF65-F5344CB8AC3E}">
        <p14:creationId xmlns:p14="http://schemas.microsoft.com/office/powerpoint/2010/main" val="1831765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A106-0FC3-4FE9-9338-4AC3D15608E5}"/>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3" name="Marcador de contenido 2">
            <a:extLst>
              <a:ext uri="{FF2B5EF4-FFF2-40B4-BE49-F238E27FC236}">
                <a16:creationId xmlns:a16="http://schemas.microsoft.com/office/drawing/2014/main" id="{02BF6510-D603-481E-B685-9095150A2891}"/>
              </a:ext>
            </a:extLst>
          </p:cNvPr>
          <p:cNvSpPr>
            <a:spLocks noGrp="1"/>
          </p:cNvSpPr>
          <p:nvPr>
            <p:ph sz="half" idx="1" hasCustomPrompt="1"/>
          </p:nvPr>
        </p:nvSpPr>
        <p:spPr>
          <a:xfrm>
            <a:off x="838200" y="1825625"/>
            <a:ext cx="5181600" cy="4351338"/>
          </a:xfrm>
        </p:spPr>
        <p:txBody>
          <a:bodyPr rtlCol="0"/>
          <a:lstStyle/>
          <a:p>
            <a:pPr lvl="0" rtl="0"/>
            <a:r>
              <a:rPr lang="es-MX" noProof="0"/>
              <a:t>Haz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contenido 3">
            <a:extLst>
              <a:ext uri="{FF2B5EF4-FFF2-40B4-BE49-F238E27FC236}">
                <a16:creationId xmlns:a16="http://schemas.microsoft.com/office/drawing/2014/main" id="{9A743757-ABC3-44BF-87D3-5E323E9B00D9}"/>
              </a:ext>
            </a:extLst>
          </p:cNvPr>
          <p:cNvSpPr>
            <a:spLocks noGrp="1"/>
          </p:cNvSpPr>
          <p:nvPr>
            <p:ph sz="half" idx="2"/>
          </p:nvPr>
        </p:nvSpPr>
        <p:spPr>
          <a:xfrm>
            <a:off x="6172200" y="1825625"/>
            <a:ext cx="5181600" cy="4351338"/>
          </a:xfrm>
        </p:spPr>
        <p:txBody>
          <a:bodyPr rtlCol="0"/>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fecha 4">
            <a:extLst>
              <a:ext uri="{FF2B5EF4-FFF2-40B4-BE49-F238E27FC236}">
                <a16:creationId xmlns:a16="http://schemas.microsoft.com/office/drawing/2014/main" id="{23A79566-C1F8-443D-A135-C668898477AE}"/>
              </a:ext>
            </a:extLst>
          </p:cNvPr>
          <p:cNvSpPr>
            <a:spLocks noGrp="1"/>
          </p:cNvSpPr>
          <p:nvPr>
            <p:ph type="dt" sz="half" idx="10"/>
          </p:nvPr>
        </p:nvSpPr>
        <p:spPr/>
        <p:txBody>
          <a:bodyPr rtlCol="0"/>
          <a:lstStyle/>
          <a:p>
            <a:pPr rtl="0"/>
            <a:r>
              <a:rPr lang="es-MX" noProof="0"/>
              <a:t>14/07/20XX</a:t>
            </a:r>
          </a:p>
        </p:txBody>
      </p:sp>
      <p:sp>
        <p:nvSpPr>
          <p:cNvPr id="6" name="Marcador de posición de pie de página 5">
            <a:extLst>
              <a:ext uri="{FF2B5EF4-FFF2-40B4-BE49-F238E27FC236}">
                <a16:creationId xmlns:a16="http://schemas.microsoft.com/office/drawing/2014/main" id="{035CF363-F733-460B-9E71-BF70442AC396}"/>
              </a:ext>
            </a:extLst>
          </p:cNvPr>
          <p:cNvSpPr>
            <a:spLocks noGrp="1"/>
          </p:cNvSpPr>
          <p:nvPr>
            <p:ph type="ftr" sz="quarter" idx="11"/>
          </p:nvPr>
        </p:nvSpPr>
        <p:spPr/>
        <p:txBody>
          <a:bodyPr rtlCol="0"/>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A3B0FA47-58F4-4B95-AD52-4EFE7977ACEC}"/>
              </a:ext>
            </a:extLst>
          </p:cNvPr>
          <p:cNvSpPr>
            <a:spLocks noGrp="1"/>
          </p:cNvSpPr>
          <p:nvPr>
            <p:ph type="sldNum" sz="quarter" idx="12"/>
          </p:nvPr>
        </p:nvSpPr>
        <p:spPr/>
        <p:txBody>
          <a:bodyPr rtlCol="0"/>
          <a:lstStyle/>
          <a:p>
            <a:pPr rtl="0"/>
            <a:fld id="{B5CEABB6-07DC-46E8-9B57-56EC44A396E5}" type="slidenum">
              <a:rPr lang="es-MX" noProof="0" smtClean="0"/>
              <a:t>‹Nº›</a:t>
            </a:fld>
            <a:endParaRPr lang="es-MX" noProof="0"/>
          </a:p>
        </p:txBody>
      </p:sp>
    </p:spTree>
    <p:extLst>
      <p:ext uri="{BB962C8B-B14F-4D97-AF65-F5344CB8AC3E}">
        <p14:creationId xmlns:p14="http://schemas.microsoft.com/office/powerpoint/2010/main" val="4894937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B4411E-20EA-4627-8A68-17038DCE1876}"/>
              </a:ext>
            </a:extLst>
          </p:cNvPr>
          <p:cNvSpPr>
            <a:spLocks noGrp="1"/>
          </p:cNvSpPr>
          <p:nvPr>
            <p:ph type="title"/>
          </p:nvPr>
        </p:nvSpPr>
        <p:spPr>
          <a:xfrm>
            <a:off x="839788" y="457200"/>
            <a:ext cx="3932237" cy="1600200"/>
          </a:xfrm>
        </p:spPr>
        <p:txBody>
          <a:bodyPr rtlCol="0" anchor="b"/>
          <a:lstStyle>
            <a:lvl1pPr>
              <a:defRPr sz="3200"/>
            </a:lvl1pPr>
          </a:lstStyle>
          <a:p>
            <a:pPr rtl="0"/>
            <a:r>
              <a:rPr lang="es-MX" noProof="0"/>
              <a:t>Haz clic para modificar el estilo de título del patrón</a:t>
            </a:r>
          </a:p>
        </p:txBody>
      </p:sp>
      <p:sp>
        <p:nvSpPr>
          <p:cNvPr id="3" name="Marcador de contenido 2">
            <a:extLst>
              <a:ext uri="{FF2B5EF4-FFF2-40B4-BE49-F238E27FC236}">
                <a16:creationId xmlns:a16="http://schemas.microsoft.com/office/drawing/2014/main" id="{1974E5B2-1EB9-4222-8FAB-65BDC9A9500F}"/>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MX" noProof="0"/>
              <a:t>Haz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texto 3">
            <a:extLst>
              <a:ext uri="{FF2B5EF4-FFF2-40B4-BE49-F238E27FC236}">
                <a16:creationId xmlns:a16="http://schemas.microsoft.com/office/drawing/2014/main" id="{DC197C18-82B5-4EB5-9010-63FFB7F5316B}"/>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MX" noProof="0"/>
              <a:t>Haga clic para modificar los estilos de texto del patrón</a:t>
            </a:r>
          </a:p>
        </p:txBody>
      </p:sp>
      <p:sp>
        <p:nvSpPr>
          <p:cNvPr id="5" name="Marcador de fecha 4">
            <a:extLst>
              <a:ext uri="{FF2B5EF4-FFF2-40B4-BE49-F238E27FC236}">
                <a16:creationId xmlns:a16="http://schemas.microsoft.com/office/drawing/2014/main" id="{D732AD86-1F8B-4DE6-9736-793E1781772C}"/>
              </a:ext>
            </a:extLst>
          </p:cNvPr>
          <p:cNvSpPr>
            <a:spLocks noGrp="1"/>
          </p:cNvSpPr>
          <p:nvPr>
            <p:ph type="dt" sz="half" idx="10"/>
          </p:nvPr>
        </p:nvSpPr>
        <p:spPr/>
        <p:txBody>
          <a:bodyPr rtlCol="0"/>
          <a:lstStyle/>
          <a:p>
            <a:pPr rtl="0"/>
            <a:r>
              <a:rPr lang="es-MX" noProof="0"/>
              <a:t>14/07/20XX</a:t>
            </a:r>
          </a:p>
        </p:txBody>
      </p:sp>
      <p:sp>
        <p:nvSpPr>
          <p:cNvPr id="6" name="Marcador de posición de pie de página 5">
            <a:extLst>
              <a:ext uri="{FF2B5EF4-FFF2-40B4-BE49-F238E27FC236}">
                <a16:creationId xmlns:a16="http://schemas.microsoft.com/office/drawing/2014/main" id="{FA60A3B3-8B02-4D8B-A982-7C7CA03A9290}"/>
              </a:ext>
            </a:extLst>
          </p:cNvPr>
          <p:cNvSpPr>
            <a:spLocks noGrp="1"/>
          </p:cNvSpPr>
          <p:nvPr>
            <p:ph type="ftr" sz="quarter" idx="11"/>
          </p:nvPr>
        </p:nvSpPr>
        <p:spPr/>
        <p:txBody>
          <a:bodyPr rtlCol="0"/>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rtlCol="0"/>
          <a:lstStyle/>
          <a:p>
            <a:pPr rtl="0"/>
            <a:fld id="{B5CEABB6-07DC-46E8-9B57-56EC44A396E5}" type="slidenum">
              <a:rPr lang="es-MX" noProof="0" smtClean="0"/>
              <a:t>‹Nº›</a:t>
            </a:fld>
            <a:endParaRPr lang="es-MX" noProof="0"/>
          </a:p>
        </p:txBody>
      </p:sp>
    </p:spTree>
    <p:extLst>
      <p:ext uri="{BB962C8B-B14F-4D97-AF65-F5344CB8AC3E}">
        <p14:creationId xmlns:p14="http://schemas.microsoft.com/office/powerpoint/2010/main" val="298881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925D6D-4906-4DAB-B1BA-9436026FE62F}"/>
              </a:ext>
            </a:extLst>
          </p:cNvPr>
          <p:cNvSpPr>
            <a:spLocks noGrp="1"/>
          </p:cNvSpPr>
          <p:nvPr>
            <p:ph type="title"/>
          </p:nvPr>
        </p:nvSpPr>
        <p:spPr>
          <a:xfrm>
            <a:off x="839788" y="457200"/>
            <a:ext cx="3932237" cy="1600200"/>
          </a:xfrm>
        </p:spPr>
        <p:txBody>
          <a:bodyPr rtlCol="0" anchor="b"/>
          <a:lstStyle>
            <a:lvl1pPr>
              <a:defRPr sz="3200"/>
            </a:lvl1pPr>
          </a:lstStyle>
          <a:p>
            <a:pPr rtl="0"/>
            <a:r>
              <a:rPr lang="es-MX" noProof="0"/>
              <a:t>Haz clic para modificar el estilo de título del patrón</a:t>
            </a:r>
          </a:p>
        </p:txBody>
      </p:sp>
      <p:sp>
        <p:nvSpPr>
          <p:cNvPr id="3" name="Marcador de posición de imagen 2">
            <a:extLst>
              <a:ext uri="{FF2B5EF4-FFF2-40B4-BE49-F238E27FC236}">
                <a16:creationId xmlns:a16="http://schemas.microsoft.com/office/drawing/2014/main" id="{C9975A10-62C2-4D29-B192-A142562FE053}"/>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MX" noProof="0"/>
              <a:t>Haz clic en el icono para agregar una imagen</a:t>
            </a:r>
          </a:p>
        </p:txBody>
      </p:sp>
      <p:sp>
        <p:nvSpPr>
          <p:cNvPr id="4" name="Marcador de texto 3">
            <a:extLst>
              <a:ext uri="{FF2B5EF4-FFF2-40B4-BE49-F238E27FC236}">
                <a16:creationId xmlns:a16="http://schemas.microsoft.com/office/drawing/2014/main" id="{A3B58235-2C90-48E1-8A68-7413F78398F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MX" noProof="0"/>
              <a:t>Haga clic para modificar los estilos de texto del patrón</a:t>
            </a:r>
          </a:p>
        </p:txBody>
      </p:sp>
      <p:sp>
        <p:nvSpPr>
          <p:cNvPr id="5" name="Marcador de fecha 4">
            <a:extLst>
              <a:ext uri="{FF2B5EF4-FFF2-40B4-BE49-F238E27FC236}">
                <a16:creationId xmlns:a16="http://schemas.microsoft.com/office/drawing/2014/main" id="{B2FCAF9B-D406-4E4F-B804-AF188F651834}"/>
              </a:ext>
            </a:extLst>
          </p:cNvPr>
          <p:cNvSpPr>
            <a:spLocks noGrp="1"/>
          </p:cNvSpPr>
          <p:nvPr>
            <p:ph type="dt" sz="half" idx="10"/>
          </p:nvPr>
        </p:nvSpPr>
        <p:spPr/>
        <p:txBody>
          <a:bodyPr rtlCol="0"/>
          <a:lstStyle/>
          <a:p>
            <a:pPr rtl="0"/>
            <a:r>
              <a:rPr lang="es-MX" noProof="0"/>
              <a:t>14/07/20XX</a:t>
            </a:r>
          </a:p>
        </p:txBody>
      </p:sp>
      <p:sp>
        <p:nvSpPr>
          <p:cNvPr id="6" name="Marcador de posición de pie de página 5">
            <a:extLst>
              <a:ext uri="{FF2B5EF4-FFF2-40B4-BE49-F238E27FC236}">
                <a16:creationId xmlns:a16="http://schemas.microsoft.com/office/drawing/2014/main" id="{47E5FF7C-B4CA-48C1-B1A5-2AA329D34317}"/>
              </a:ext>
            </a:extLst>
          </p:cNvPr>
          <p:cNvSpPr>
            <a:spLocks noGrp="1"/>
          </p:cNvSpPr>
          <p:nvPr>
            <p:ph type="ftr" sz="quarter" idx="11"/>
          </p:nvPr>
        </p:nvSpPr>
        <p:spPr/>
        <p:txBody>
          <a:bodyPr rtlCol="0"/>
          <a:lstStyle/>
          <a:p>
            <a:pPr rtl="0"/>
            <a:r>
              <a:rPr lang="es-MX" noProof="0"/>
              <a:t>Título de la presentación de lanzamiento</a:t>
            </a:r>
          </a:p>
        </p:txBody>
      </p:sp>
      <p:sp>
        <p:nvSpPr>
          <p:cNvPr id="7" name="Marcador de número de diapositiva 6">
            <a:extLst>
              <a:ext uri="{FF2B5EF4-FFF2-40B4-BE49-F238E27FC236}">
                <a16:creationId xmlns:a16="http://schemas.microsoft.com/office/drawing/2014/main" id="{6AAABB43-2086-4CDB-B2A4-E51E7D83C75B}"/>
              </a:ext>
            </a:extLst>
          </p:cNvPr>
          <p:cNvSpPr>
            <a:spLocks noGrp="1"/>
          </p:cNvSpPr>
          <p:nvPr>
            <p:ph type="sldNum" sz="quarter" idx="12"/>
          </p:nvPr>
        </p:nvSpPr>
        <p:spPr/>
        <p:txBody>
          <a:bodyPr rtlCol="0"/>
          <a:lstStyle/>
          <a:p>
            <a:pPr rtl="0"/>
            <a:fld id="{B5CEABB6-07DC-46E8-9B57-56EC44A396E5}" type="slidenum">
              <a:rPr lang="es-MX" noProof="0" smtClean="0"/>
              <a:t>‹Nº›</a:t>
            </a:fld>
            <a:endParaRPr lang="es-MX" noProof="0"/>
          </a:p>
        </p:txBody>
      </p:sp>
    </p:spTree>
    <p:extLst>
      <p:ext uri="{BB962C8B-B14F-4D97-AF65-F5344CB8AC3E}">
        <p14:creationId xmlns:p14="http://schemas.microsoft.com/office/powerpoint/2010/main" val="2547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MX" noProof="0"/>
              <a:t>Haga clic para modificar el estilo de título del patrón</a:t>
            </a:r>
          </a:p>
        </p:txBody>
      </p:sp>
      <p:sp>
        <p:nvSpPr>
          <p:cNvPr id="3" name="Marcador de texto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fecha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pPr rtl="0"/>
            <a:r>
              <a:rPr lang="es-MX" noProof="0"/>
              <a:t>14/07/20XX</a:t>
            </a:r>
          </a:p>
        </p:txBody>
      </p:sp>
      <p:sp>
        <p:nvSpPr>
          <p:cNvPr id="5" name="Marcador de pie de página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pPr rtl="0"/>
            <a:r>
              <a:rPr lang="es-MX" noProof="0"/>
              <a:t>Título de la presentación de lanzamiento</a:t>
            </a:r>
          </a:p>
        </p:txBody>
      </p:sp>
      <p:sp>
        <p:nvSpPr>
          <p:cNvPr id="6" name="Marcador de número de diapositiva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pPr rtl="0"/>
            <a:fld id="{B5CEABB6-07DC-46E8-9B57-56EC44A396E5}" type="slidenum">
              <a:rPr lang="es-MX" noProof="0" smtClean="0"/>
              <a:pPr rtl="0"/>
              <a:t>‹Nº›</a:t>
            </a:fld>
            <a:endParaRPr lang="es-MX" noProof="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7" r:id="rId3"/>
    <p:sldLayoutId id="2147483685" r:id="rId4"/>
    <p:sldLayoutId id="2147483650" r:id="rId5"/>
    <p:sldLayoutId id="2147483669" r:id="rId6"/>
    <p:sldLayoutId id="2147483651" r:id="rId7"/>
    <p:sldLayoutId id="2147483671" r:id="rId8"/>
    <p:sldLayoutId id="2147483683" r:id="rId9"/>
    <p:sldLayoutId id="2147483687" r:id="rId10"/>
    <p:sldLayoutId id="2147483672" r:id="rId11"/>
    <p:sldLayoutId id="2147483680" r:id="rId12"/>
    <p:sldLayoutId id="2147483678" r:id="rId13"/>
    <p:sldLayoutId id="2147483653" r:id="rId14"/>
    <p:sldLayoutId id="2147483677" r:id="rId15"/>
    <p:sldLayoutId id="2147483673" r:id="rId16"/>
    <p:sldLayoutId id="2147483654" r:id="rId17"/>
    <p:sldLayoutId id="2147483674" r:id="rId18"/>
    <p:sldLayoutId id="2147483675" r:id="rId19"/>
    <p:sldLayoutId id="2147483676" r:id="rId20"/>
    <p:sldLayoutId id="2147483668" r:id="rId21"/>
    <p:sldLayoutId id="2147483652" r:id="rId22"/>
    <p:sldLayoutId id="2147483656" r:id="rId23"/>
    <p:sldLayoutId id="2147483657" r:id="rId2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36" userDrawn="1">
          <p15:clr>
            <a:srgbClr val="5ACBF0"/>
          </p15:clr>
        </p15:guide>
        <p15:guide id="2" pos="2568" userDrawn="1">
          <p15:clr>
            <a:srgbClr val="5ACBF0"/>
          </p15:clr>
        </p15:guide>
        <p15:guide id="3" pos="5760" userDrawn="1">
          <p15:clr>
            <a:srgbClr val="F26B43"/>
          </p15:clr>
        </p15:guide>
        <p15:guide id="4" pos="1920" userDrawn="1">
          <p15:clr>
            <a:srgbClr val="F26B43"/>
          </p15:clr>
        </p15:guide>
        <p15:guide id="5" pos="3840" userDrawn="1">
          <p15:clr>
            <a:srgbClr val="F26B43"/>
          </p15:clr>
        </p15:guide>
        <p15:guide id="6" pos="576" userDrawn="1">
          <p15:clr>
            <a:srgbClr val="000000"/>
          </p15:clr>
        </p15:guide>
        <p15:guide id="7" pos="7104"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getwallpapers.com/collection/mexico-city-wallpap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importanceoftechnology.net/the-impact-of-technology-to-global-developme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latinus.us/2021/05/17/eu-expresa-preocupacion-mexico-agricultura-inversion-t-mec/"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psicocode.com/cultura/areas-oportunida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s://www.bureauveritas.es/nuestros-mercados/energia-servicios/energia-renovabl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hyperlink" Target="https://www.greenpeace.org/mexico/blog/8635/por-que-la-termoelectrica-no-es-energia-limpi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s://globalenergy.mx/noticias/alternativas/renovables/apostara-mexico-por-modernizacion-de-hidroelectricas-para-cumplir-con-compromisos-ambientale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hyperlink" Target="https://www.energiasolar.lat/en/solar-fotovoltaica-mexic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hyperlink" Target="http://elconstructor10.mx/mexico-prepara-20-nuevas-centrales-eolica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hyperlink" Target="https://www.theyucatantimes.com/2020/10/cfe-analyzes-building-a-nuclear-plant-in-mexico/"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hyperlink" Target="https://www.razon.com.mx/mexico/tren-interoceanico-esto-cuesta-viajar-ferrocarril-coatzacoalcos-salina-cruz-558297"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hyperlink" Target="https://requisitosweb.com/mexico/ser-policia/"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20.xml"/><Relationship Id="rId4" Type="http://schemas.openxmlformats.org/officeDocument/2006/relationships/hyperlink" Target="https://www.alcaldesdemexico.com/seguridad/objetivos-del-programa-nacional-de-seguridad-publica-2022-2024/" TargetMode="External"/></Relationships>
</file>

<file path=ppt/slides/_rels/slide4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0.xml"/><Relationship Id="rId4" Type="http://schemas.openxmlformats.org/officeDocument/2006/relationships/hyperlink" Target="https://www.alcaldesdemexico.com/seguridad/objetivos-del-programa-nacional-de-seguridad-publica-2022-2024/"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0.xml"/><Relationship Id="rId4" Type="http://schemas.openxmlformats.org/officeDocument/2006/relationships/hyperlink" Target="https://www.alcaldesdemexico.com/seguridad/objetivos-del-programa-nacional-de-seguridad-publica-2022-2024/" TargetMode="External"/></Relationships>
</file>

<file path=ppt/slides/_rels/slide4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hyperlink" Target="https://abcnoticias.mx/nacional/2024/6/16/amlo-asegura-que-con-claudia-sheinbaum-no-habra-retrocesos-218894.html"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20.xml"/><Relationship Id="rId4" Type="http://schemas.openxmlformats.org/officeDocument/2006/relationships/hyperlink" Target="https://mexiconewsdaily.com/politics/what-would-claudia-sheinbaum-do-as-president/"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hyperlink" Target="https://www.forbes.com.mx/mexico-esta-viviendo-un-momento-extraordinario-en-la-vida-publica-claudia-sheinbaum-pardo/"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hyperlink" Target="https://concepto.de/pensamiento/"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hyperlink" Target="http://www.okeynoticias.es/economia/ventajas-de-realizar-un-ciclo-en-administracion-y-finanzas/"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hyperlink" Target="https://parasabermasconalisblooger.blogspot.com/2022/07/relaciones-de-la-didactica-con-las_9.html"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hyperlink" Target="http://www.interempresas.net/Grandes-cultivos/Articulos/157108-Que-esperamos-de-nuestros-partidos-a-nivel-de-politica-agricola.html"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hyperlink" Target="https://okdiario.com/economia/recuperacion-trafico-autopistas-hasta-21-junio-cae-espana-doble-que-francia-italia-5808573"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hyperlink" Target="https://cocinoblogs.blogspot.com/2011/04/policias-federales.htm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hyperlink" Target="https://fabricadebanderas.com.mx/producto/bandera-de-mexico/"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21.xml"/><Relationship Id="rId6" Type="http://schemas.openxmlformats.org/officeDocument/2006/relationships/image" Target="../media/image35.jpeg"/><Relationship Id="rId5" Type="http://schemas.openxmlformats.org/officeDocument/2006/relationships/hyperlink" Target="https://www.fodors.com/world/mexico-and-central-america/mexico/guadalajara/experiences/news/7-things-youll-experience-on-this-incredible-tequila-tour"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96D6DE01-D902-4482-9C44-25411826C9AE}"/>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1524" y="0"/>
            <a:ext cx="12188952" cy="6858000"/>
          </a:xfrm>
        </p:spPr>
      </p:pic>
      <p:sp>
        <p:nvSpPr>
          <p:cNvPr id="7" name="Título 6">
            <a:extLst>
              <a:ext uri="{FF2B5EF4-FFF2-40B4-BE49-F238E27FC236}">
                <a16:creationId xmlns:a16="http://schemas.microsoft.com/office/drawing/2014/main" id="{9C522CE7-8601-4799-A188-72F4C128D33A}"/>
              </a:ext>
            </a:extLst>
          </p:cNvPr>
          <p:cNvSpPr>
            <a:spLocks noGrp="1"/>
          </p:cNvSpPr>
          <p:nvPr>
            <p:ph type="ctrTitle"/>
          </p:nvPr>
        </p:nvSpPr>
        <p:spPr>
          <a:xfrm>
            <a:off x="838200" y="4636008"/>
            <a:ext cx="10512552" cy="1107959"/>
          </a:xfrm>
          <a:solidFill>
            <a:schemeClr val="accent1"/>
          </a:solidFill>
        </p:spPr>
        <p:txBody>
          <a:bodyPr rtlCol="0" anchor="b">
            <a:normAutofit/>
          </a:bodyPr>
          <a:lstStyle/>
          <a:p>
            <a:pPr rtl="0"/>
            <a:r>
              <a:rPr lang="es-MX" dirty="0"/>
              <a:t>El Futuro próximo de México</a:t>
            </a:r>
          </a:p>
        </p:txBody>
      </p:sp>
      <p:sp>
        <p:nvSpPr>
          <p:cNvPr id="5" name="Marcador de texto 4">
            <a:extLst>
              <a:ext uri="{FF2B5EF4-FFF2-40B4-BE49-F238E27FC236}">
                <a16:creationId xmlns:a16="http://schemas.microsoft.com/office/drawing/2014/main" id="{3B95A575-4944-44FE-8343-886F3F62894C}"/>
              </a:ext>
            </a:extLst>
          </p:cNvPr>
          <p:cNvSpPr>
            <a:spLocks noGrp="1"/>
          </p:cNvSpPr>
          <p:nvPr>
            <p:ph type="body" sz="quarter" idx="13"/>
          </p:nvPr>
        </p:nvSpPr>
        <p:spPr>
          <a:xfrm>
            <a:off x="841248" y="5742432"/>
            <a:ext cx="10509504" cy="457200"/>
          </a:xfrm>
          <a:solidFill>
            <a:schemeClr val="accent1"/>
          </a:solidFill>
        </p:spPr>
        <p:txBody>
          <a:bodyPr rtlCol="0"/>
          <a:lstStyle/>
          <a:p>
            <a:pPr rtl="0"/>
            <a:r>
              <a:rPr lang="es-MX" dirty="0"/>
              <a:t>Alfredo Anaya Orozco – Tequila, Jalisco - 23 de agosto de 2024.</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50" y="5084064"/>
            <a:ext cx="8312150" cy="1049254"/>
          </a:xfrm>
        </p:spPr>
        <p:txBody>
          <a:bodyPr rtlCol="0">
            <a:normAutofit/>
          </a:bodyPr>
          <a:lstStyle/>
          <a:p>
            <a:pPr rtl="0"/>
            <a:r>
              <a:rPr lang="es-MX" dirty="0"/>
              <a:t>ENTORNO GLOBAL</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164473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fotografía de una persona usando un portátil">
            <a:extLst>
              <a:ext uri="{FF2B5EF4-FFF2-40B4-BE49-F238E27FC236}">
                <a16:creationId xmlns:a16="http://schemas.microsoft.com/office/drawing/2014/main" id="{580459A6-74F1-49C9-B51B-9878E21EB18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838199" y="2578608"/>
            <a:ext cx="3557156" cy="914400"/>
          </a:xfrm>
        </p:spPr>
        <p:txBody>
          <a:bodyPr rtlCol="0" anchor="b" anchorCtr="0">
            <a:normAutofit fontScale="90000"/>
          </a:bodyPr>
          <a:lstStyle/>
          <a:p>
            <a:pPr rtl="0"/>
            <a:r>
              <a:rPr lang="es-MX" dirty="0"/>
              <a:t>LAS MAYORES ECONOMÍAS DEL MUNDO</a:t>
            </a:r>
          </a:p>
        </p:txBody>
      </p:sp>
      <p:sp>
        <p:nvSpPr>
          <p:cNvPr id="3" name="Subtítulo 2">
            <a:extLst>
              <a:ext uri="{FF2B5EF4-FFF2-40B4-BE49-F238E27FC236}">
                <a16:creationId xmlns:a16="http://schemas.microsoft.com/office/drawing/2014/main" id="{35E3EA69-4E0E-41BD-8095-A124225A2647}"/>
              </a:ext>
            </a:extLst>
          </p:cNvPr>
          <p:cNvSpPr>
            <a:spLocks noGrp="1"/>
          </p:cNvSpPr>
          <p:nvPr>
            <p:ph idx="1"/>
          </p:nvPr>
        </p:nvSpPr>
        <p:spPr>
          <a:xfrm>
            <a:off x="838199" y="3721608"/>
            <a:ext cx="4076701" cy="2286000"/>
          </a:xfrm>
        </p:spPr>
        <p:txBody>
          <a:bodyPr vert="horz" lIns="91440" tIns="45720" rIns="91440" bIns="45720" rtlCol="0" anchor="t">
            <a:normAutofit/>
          </a:bodyPr>
          <a:lstStyle/>
          <a:p>
            <a:pPr algn="just" rtl="0"/>
            <a:r>
              <a:rPr lang="es-MX" dirty="0"/>
              <a:t>El país cerró el año 2023 con un Producto Interno Bruto (PIB) estimado en 1,81 billones de dólares, un incremento de 400 mil millones comparando con las previsiones tanto de esa entidad como de otras instituciones financieras internacionales [1].</a:t>
            </a:r>
          </a:p>
        </p:txBody>
      </p:sp>
      <p:sp>
        <p:nvSpPr>
          <p:cNvPr id="32" name="Marcador de fecha 31">
            <a:extLst>
              <a:ext uri="{FF2B5EF4-FFF2-40B4-BE49-F238E27FC236}">
                <a16:creationId xmlns:a16="http://schemas.microsoft.com/office/drawing/2014/main" id="{749385CE-DFA8-4194-94B1-676D83777168}"/>
              </a:ext>
            </a:extLst>
          </p:cNvPr>
          <p:cNvSpPr>
            <a:spLocks noGrp="1"/>
          </p:cNvSpPr>
          <p:nvPr>
            <p:ph type="dt" sz="half" idx="10"/>
          </p:nvPr>
        </p:nvSpPr>
        <p:spPr>
          <a:xfrm>
            <a:off x="838200" y="6356350"/>
            <a:ext cx="2743200" cy="365125"/>
          </a:xfrm>
        </p:spPr>
        <p:txBody>
          <a:bodyPr rtlCol="0"/>
          <a:lstStyle/>
          <a:p>
            <a:pPr rtl="0"/>
            <a:r>
              <a:rPr lang="es-MX" dirty="0"/>
              <a:t>Diciembre, 2023</a:t>
            </a:r>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es-MX" smtClean="0"/>
              <a:pPr rtl="0"/>
              <a:t>3</a:t>
            </a:fld>
            <a:endParaRPr lang="es-MX"/>
          </a:p>
        </p:txBody>
      </p:sp>
      <p:sp>
        <p:nvSpPr>
          <p:cNvPr id="36" name="Marcador de texto 35">
            <a:extLst>
              <a:ext uri="{FF2B5EF4-FFF2-40B4-BE49-F238E27FC236}">
                <a16:creationId xmlns:a16="http://schemas.microsoft.com/office/drawing/2014/main" id="{057CCB72-3874-46DE-9CF8-8C39DE3D264B}"/>
              </a:ext>
            </a:extLst>
          </p:cNvPr>
          <p:cNvSpPr>
            <a:spLocks noGrp="1"/>
          </p:cNvSpPr>
          <p:nvPr>
            <p:ph type="body" sz="quarter" idx="14"/>
          </p:nvPr>
        </p:nvSpPr>
        <p:spPr>
          <a:xfrm>
            <a:off x="10443554" y="4157"/>
            <a:ext cx="1737360" cy="6858000"/>
          </a:xfrm>
        </p:spPr>
        <p:txBody>
          <a:bodyPr rtlCol="0"/>
          <a:lstStyle/>
          <a:p>
            <a:pPr algn="ctr" rtl="0"/>
            <a:r>
              <a:rPr lang="es-MX"/>
              <a:t>MÉXICO</a:t>
            </a:r>
            <a:endParaRPr lang="es-MX" dirty="0"/>
          </a:p>
        </p:txBody>
      </p:sp>
      <p:sp>
        <p:nvSpPr>
          <p:cNvPr id="6" name="Marcador de pie de página 2">
            <a:extLst>
              <a:ext uri="{FF2B5EF4-FFF2-40B4-BE49-F238E27FC236}">
                <a16:creationId xmlns:a16="http://schemas.microsoft.com/office/drawing/2014/main" id="{3D8E50E9-1815-4404-E693-1E3E9816DBC9}"/>
              </a:ext>
            </a:extLst>
          </p:cNvPr>
          <p:cNvSpPr>
            <a:spLocks noGrp="1"/>
          </p:cNvSpPr>
          <p:nvPr>
            <p:ph type="ftr" sz="quarter" idx="11"/>
          </p:nvPr>
        </p:nvSpPr>
        <p:spPr>
          <a:xfrm>
            <a:off x="1888435" y="6330190"/>
            <a:ext cx="8567530" cy="365125"/>
          </a:xfrm>
        </p:spPr>
        <p:txBody>
          <a:bodyPr rtlCol="0"/>
          <a:lstStyle/>
          <a:p>
            <a:pPr rtl="0"/>
            <a:r>
              <a:rPr lang="es-MX" dirty="0"/>
              <a:t>[1] Fondo Monetario Internacional.</a:t>
            </a:r>
          </a:p>
        </p:txBody>
      </p:sp>
    </p:spTree>
    <p:extLst>
      <p:ext uri="{BB962C8B-B14F-4D97-AF65-F5344CB8AC3E}">
        <p14:creationId xmlns:p14="http://schemas.microsoft.com/office/powerpoint/2010/main" val="1871165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fotografía de una persona usando un portátil">
            <a:extLst>
              <a:ext uri="{FF2B5EF4-FFF2-40B4-BE49-F238E27FC236}">
                <a16:creationId xmlns:a16="http://schemas.microsoft.com/office/drawing/2014/main" id="{580459A6-74F1-49C9-B51B-9878E21EB18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838199" y="2578608"/>
            <a:ext cx="3557156" cy="914400"/>
          </a:xfrm>
        </p:spPr>
        <p:txBody>
          <a:bodyPr rtlCol="0" anchor="b" anchorCtr="0">
            <a:normAutofit fontScale="90000"/>
          </a:bodyPr>
          <a:lstStyle/>
          <a:p>
            <a:pPr rtl="0"/>
            <a:r>
              <a:rPr lang="es-MX" dirty="0"/>
              <a:t>MERCADO CON GRAN POTENCIAL Y CAPITAL HUMANO</a:t>
            </a:r>
          </a:p>
        </p:txBody>
      </p:sp>
      <p:sp>
        <p:nvSpPr>
          <p:cNvPr id="3" name="Subtítulo 2">
            <a:extLst>
              <a:ext uri="{FF2B5EF4-FFF2-40B4-BE49-F238E27FC236}">
                <a16:creationId xmlns:a16="http://schemas.microsoft.com/office/drawing/2014/main" id="{35E3EA69-4E0E-41BD-8095-A124225A2647}"/>
              </a:ext>
            </a:extLst>
          </p:cNvPr>
          <p:cNvSpPr>
            <a:spLocks noGrp="1"/>
          </p:cNvSpPr>
          <p:nvPr>
            <p:ph idx="1"/>
          </p:nvPr>
        </p:nvSpPr>
        <p:spPr>
          <a:xfrm>
            <a:off x="838199" y="3721608"/>
            <a:ext cx="4076701" cy="2286000"/>
          </a:xfrm>
        </p:spPr>
        <p:txBody>
          <a:bodyPr vert="horz" lIns="91440" tIns="45720" rIns="91440" bIns="45720" rtlCol="0" anchor="t">
            <a:normAutofit fontScale="70000" lnSpcReduction="20000"/>
          </a:bodyPr>
          <a:lstStyle/>
          <a:p>
            <a:pPr algn="just" rtl="0"/>
            <a:r>
              <a:rPr lang="es-MX" dirty="0"/>
              <a:t>México es uno de los principales mercados a nivel mundial.</a:t>
            </a:r>
          </a:p>
          <a:p>
            <a:pPr algn="just" rtl="0"/>
            <a:r>
              <a:rPr lang="es-MX" dirty="0"/>
              <a:t>Con una población superior a los 129 millones de habitantes de los cuales el 45.35% (61 millones) corresponde a población económicamente activa (PEA) y 59.4 millones se encuentran ocupados.[1]</a:t>
            </a:r>
          </a:p>
          <a:p>
            <a:pPr algn="just" rtl="0"/>
            <a:r>
              <a:rPr lang="es-MX" dirty="0"/>
              <a:t>Alrededor del 43.8% de los habitantes del país son menores de 25 años y la edad promedio es de 29 años.[2]</a:t>
            </a:r>
          </a:p>
        </p:txBody>
      </p:sp>
      <p:sp>
        <p:nvSpPr>
          <p:cNvPr id="32" name="Marcador de fecha 31">
            <a:extLst>
              <a:ext uri="{FF2B5EF4-FFF2-40B4-BE49-F238E27FC236}">
                <a16:creationId xmlns:a16="http://schemas.microsoft.com/office/drawing/2014/main" id="{749385CE-DFA8-4194-94B1-676D83777168}"/>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es-MX" smtClean="0"/>
              <a:pPr rtl="0"/>
              <a:t>4</a:t>
            </a:fld>
            <a:endParaRPr lang="es-MX"/>
          </a:p>
        </p:txBody>
      </p:sp>
      <p:sp>
        <p:nvSpPr>
          <p:cNvPr id="36" name="Marcador de texto 35">
            <a:extLst>
              <a:ext uri="{FF2B5EF4-FFF2-40B4-BE49-F238E27FC236}">
                <a16:creationId xmlns:a16="http://schemas.microsoft.com/office/drawing/2014/main" id="{057CCB72-3874-46DE-9CF8-8C39DE3D264B}"/>
              </a:ext>
            </a:extLst>
          </p:cNvPr>
          <p:cNvSpPr>
            <a:spLocks noGrp="1"/>
          </p:cNvSpPr>
          <p:nvPr>
            <p:ph type="body" sz="quarter" idx="14"/>
          </p:nvPr>
        </p:nvSpPr>
        <p:spPr>
          <a:xfrm>
            <a:off x="10443554" y="4157"/>
            <a:ext cx="1737360" cy="6858000"/>
          </a:xfrm>
        </p:spPr>
        <p:txBody>
          <a:bodyPr rtlCol="0"/>
          <a:lstStyle/>
          <a:p>
            <a:pPr algn="ctr" rtl="0"/>
            <a:r>
              <a:rPr lang="es-MX"/>
              <a:t>MÉXICO</a:t>
            </a:r>
            <a:endParaRPr lang="es-MX" dirty="0"/>
          </a:p>
        </p:txBody>
      </p:sp>
      <p:sp>
        <p:nvSpPr>
          <p:cNvPr id="6" name="Marcador de pie de página 2">
            <a:extLst>
              <a:ext uri="{FF2B5EF4-FFF2-40B4-BE49-F238E27FC236}">
                <a16:creationId xmlns:a16="http://schemas.microsoft.com/office/drawing/2014/main" id="{3D8E50E9-1815-4404-E693-1E3E9816DBC9}"/>
              </a:ext>
            </a:extLst>
          </p:cNvPr>
          <p:cNvSpPr>
            <a:spLocks noGrp="1"/>
          </p:cNvSpPr>
          <p:nvPr>
            <p:ph type="ftr" sz="quarter" idx="11"/>
          </p:nvPr>
        </p:nvSpPr>
        <p:spPr>
          <a:xfrm>
            <a:off x="1888435" y="6330190"/>
            <a:ext cx="8567530" cy="365125"/>
          </a:xfrm>
        </p:spPr>
        <p:txBody>
          <a:bodyPr rtlCol="0"/>
          <a:lstStyle/>
          <a:p>
            <a:pPr rtl="0"/>
            <a:r>
              <a:rPr lang="es-MX" dirty="0"/>
              <a:t>[1] INEGI. Ocupación y empleo, 2024. [2] Consejo Nacional de Población (CONAPO), 2021. Población y Bono Demográfico</a:t>
            </a:r>
          </a:p>
          <a:p>
            <a:pPr rtl="0"/>
            <a:r>
              <a:rPr lang="es-MX" dirty="0"/>
              <a:t>Población Económicamente Activa</a:t>
            </a:r>
          </a:p>
          <a:p>
            <a:pPr rtl="0"/>
            <a:endParaRPr lang="es-MX" dirty="0"/>
          </a:p>
        </p:txBody>
      </p:sp>
    </p:spTree>
    <p:extLst>
      <p:ext uri="{BB962C8B-B14F-4D97-AF65-F5344CB8AC3E}">
        <p14:creationId xmlns:p14="http://schemas.microsoft.com/office/powerpoint/2010/main" val="1883647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39788" y="365125"/>
            <a:ext cx="10515600" cy="1325563"/>
          </a:xfrm>
        </p:spPr>
        <p:txBody>
          <a:bodyPr rtlCol="0">
            <a:normAutofit/>
          </a:bodyPr>
          <a:lstStyle/>
          <a:p>
            <a:pPr rtl="0"/>
            <a:r>
              <a:rPr lang="es-MX" sz="3600" dirty="0"/>
              <a:t>LAS MAYORES ECONOMÍAS DEL MUNDO</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3" y="1482296"/>
            <a:ext cx="9263828" cy="365125"/>
          </a:xfrm>
        </p:spPr>
        <p:txBody>
          <a:bodyPr rtlCol="0"/>
          <a:lstStyle/>
          <a:p>
            <a:pPr rtl="0"/>
            <a:r>
              <a:rPr lang="es-MX" dirty="0"/>
              <a:t>México escaló cuatro posiciones para ubicarse en el puesto 12 del año 2023</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Comparativa del PIB con otros países</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Billones de dólares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Diciembre, 2023</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Fondo Monetario Internacional.</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a:t>
            </a:fld>
            <a:endParaRPr lang="es-MX" dirty="0"/>
          </a:p>
        </p:txBody>
      </p:sp>
      <p:graphicFrame>
        <p:nvGraphicFramePr>
          <p:cNvPr id="14" name="Marcador de contenido 13">
            <a:extLst>
              <a:ext uri="{FF2B5EF4-FFF2-40B4-BE49-F238E27FC236}">
                <a16:creationId xmlns:a16="http://schemas.microsoft.com/office/drawing/2014/main" id="{4B7EDF29-704C-4B40-9883-6BC9CAEB8FDC}"/>
              </a:ext>
            </a:extLst>
          </p:cNvPr>
          <p:cNvGraphicFramePr>
            <a:graphicFrameLocks noGrp="1"/>
          </p:cNvGraphicFramePr>
          <p:nvPr>
            <p:ph sz="quarter" idx="4"/>
            <p:extLst>
              <p:ext uri="{D42A27DB-BD31-4B8C-83A1-F6EECF244321}">
                <p14:modId xmlns:p14="http://schemas.microsoft.com/office/powerpoint/2010/main" val="464186562"/>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Marcador de contenido 16">
            <a:extLst>
              <a:ext uri="{FF2B5EF4-FFF2-40B4-BE49-F238E27FC236}">
                <a16:creationId xmlns:a16="http://schemas.microsoft.com/office/drawing/2014/main" id="{3209C206-5753-8DDF-7569-749B94B14FA6}"/>
              </a:ext>
            </a:extLst>
          </p:cNvPr>
          <p:cNvGraphicFramePr>
            <a:graphicFrameLocks noGrp="1"/>
          </p:cNvGraphicFramePr>
          <p:nvPr>
            <p:ph sz="half" idx="2"/>
            <p:extLst>
              <p:ext uri="{D42A27DB-BD31-4B8C-83A1-F6EECF244321}">
                <p14:modId xmlns:p14="http://schemas.microsoft.com/office/powerpoint/2010/main" val="2060537706"/>
              </p:ext>
            </p:extLst>
          </p:nvPr>
        </p:nvGraphicFramePr>
        <p:xfrm>
          <a:off x="836612" y="2505075"/>
          <a:ext cx="5183187" cy="3668384"/>
        </p:xfrm>
        <a:graphic>
          <a:graphicData uri="http://schemas.openxmlformats.org/drawingml/2006/table">
            <a:tbl>
              <a:tblPr>
                <a:tableStyleId>{D113A9D2-9D6B-4929-AA2D-F23B5EE8CBE7}</a:tableStyleId>
              </a:tblPr>
              <a:tblGrid>
                <a:gridCol w="1606788">
                  <a:extLst>
                    <a:ext uri="{9D8B030D-6E8A-4147-A177-3AD203B41FA5}">
                      <a16:colId xmlns:a16="http://schemas.microsoft.com/office/drawing/2014/main" val="4243891408"/>
                    </a:ext>
                  </a:extLst>
                </a:gridCol>
                <a:gridCol w="1969611">
                  <a:extLst>
                    <a:ext uri="{9D8B030D-6E8A-4147-A177-3AD203B41FA5}">
                      <a16:colId xmlns:a16="http://schemas.microsoft.com/office/drawing/2014/main" val="1436920128"/>
                    </a:ext>
                  </a:extLst>
                </a:gridCol>
                <a:gridCol w="1606788">
                  <a:extLst>
                    <a:ext uri="{9D8B030D-6E8A-4147-A177-3AD203B41FA5}">
                      <a16:colId xmlns:a16="http://schemas.microsoft.com/office/drawing/2014/main" val="2105446046"/>
                    </a:ext>
                  </a:extLst>
                </a:gridCol>
              </a:tblGrid>
              <a:tr h="458548">
                <a:tc>
                  <a:txBody>
                    <a:bodyPr/>
                    <a:lstStyle/>
                    <a:p>
                      <a:pPr algn="ctr" fontAlgn="ctr"/>
                      <a:r>
                        <a:rPr lang="es-MX" sz="1600" u="none" strike="noStrike">
                          <a:effectLst/>
                        </a:rPr>
                        <a:t>Sitio</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País</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2023</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52648798"/>
                  </a:ext>
                </a:extLst>
              </a:tr>
              <a:tr h="458548">
                <a:tc>
                  <a:txBody>
                    <a:bodyPr/>
                    <a:lstStyle/>
                    <a:p>
                      <a:pPr algn="ctr" fontAlgn="ctr"/>
                      <a:r>
                        <a:rPr lang="es-MX" sz="1600" u="none" strike="noStrike">
                          <a:effectLst/>
                        </a:rPr>
                        <a:t>1</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Estados Unidos</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26.95</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83879157"/>
                  </a:ext>
                </a:extLst>
              </a:tr>
              <a:tr h="458548">
                <a:tc>
                  <a:txBody>
                    <a:bodyPr/>
                    <a:lstStyle/>
                    <a:p>
                      <a:pPr algn="ctr" fontAlgn="ctr"/>
                      <a:r>
                        <a:rPr lang="es-MX" sz="1600" u="none" strike="noStrike">
                          <a:effectLst/>
                        </a:rPr>
                        <a:t>2</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China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17.70</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635224234"/>
                  </a:ext>
                </a:extLst>
              </a:tr>
              <a:tr h="458548">
                <a:tc>
                  <a:txBody>
                    <a:bodyPr/>
                    <a:lstStyle/>
                    <a:p>
                      <a:pPr algn="ctr" fontAlgn="ctr"/>
                      <a:r>
                        <a:rPr lang="es-MX" sz="1600" u="none" strike="noStrike">
                          <a:effectLst/>
                        </a:rPr>
                        <a:t>9</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Brasil</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2.13</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138318319"/>
                  </a:ext>
                </a:extLst>
              </a:tr>
              <a:tr h="458548">
                <a:tc>
                  <a:txBody>
                    <a:bodyPr/>
                    <a:lstStyle/>
                    <a:p>
                      <a:pPr algn="ctr" fontAlgn="ctr"/>
                      <a:r>
                        <a:rPr lang="es-MX" sz="1600" b="1" u="none" strike="noStrike" dirty="0">
                          <a:effectLst/>
                        </a:rPr>
                        <a:t>12</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b="1" u="none" strike="noStrike" dirty="0">
                          <a:effectLst/>
                        </a:rPr>
                        <a:t>México</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b="1" u="none" strike="noStrike" dirty="0">
                          <a:effectLst/>
                        </a:rPr>
                        <a:t>1.81</a:t>
                      </a:r>
                      <a:endParaRPr lang="es-MX" sz="16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80527800"/>
                  </a:ext>
                </a:extLst>
              </a:tr>
              <a:tr h="458548">
                <a:tc>
                  <a:txBody>
                    <a:bodyPr/>
                    <a:lstStyle/>
                    <a:p>
                      <a:pPr algn="ctr" fontAlgn="ctr"/>
                      <a:r>
                        <a:rPr lang="es-MX" sz="1600" u="none" strike="noStrike">
                          <a:effectLst/>
                        </a:rPr>
                        <a:t>13</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Corea del Sur</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1.71</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753551403"/>
                  </a:ext>
                </a:extLst>
              </a:tr>
              <a:tr h="458548">
                <a:tc>
                  <a:txBody>
                    <a:bodyPr/>
                    <a:lstStyle/>
                    <a:p>
                      <a:pPr algn="ctr" fontAlgn="ctr"/>
                      <a:r>
                        <a:rPr lang="es-MX" sz="1600" u="none" strike="noStrike">
                          <a:effectLst/>
                        </a:rPr>
                        <a:t>14</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Australia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1.69</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151862440"/>
                  </a:ext>
                </a:extLst>
              </a:tr>
              <a:tr h="458548">
                <a:tc>
                  <a:txBody>
                    <a:bodyPr/>
                    <a:lstStyle/>
                    <a:p>
                      <a:pPr algn="ctr" fontAlgn="ctr"/>
                      <a:r>
                        <a:rPr lang="es-MX" sz="1600" u="none" strike="noStrike">
                          <a:effectLst/>
                        </a:rPr>
                        <a:t>15</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España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1.58</a:t>
                      </a:r>
                      <a:endParaRPr lang="es-MX" sz="16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415937248"/>
                  </a:ext>
                </a:extLst>
              </a:tr>
            </a:tbl>
          </a:graphicData>
        </a:graphic>
      </p:graphicFrame>
    </p:spTree>
    <p:extLst>
      <p:ext uri="{BB962C8B-B14F-4D97-AF65-F5344CB8AC3E}">
        <p14:creationId xmlns:p14="http://schemas.microsoft.com/office/powerpoint/2010/main" val="382192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fotografía de una persona usando un portátil">
            <a:extLst>
              <a:ext uri="{FF2B5EF4-FFF2-40B4-BE49-F238E27FC236}">
                <a16:creationId xmlns:a16="http://schemas.microsoft.com/office/drawing/2014/main" id="{580459A6-74F1-49C9-B51B-9878E21EB18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838199" y="2578608"/>
            <a:ext cx="3557156" cy="914400"/>
          </a:xfrm>
        </p:spPr>
        <p:txBody>
          <a:bodyPr rtlCol="0" anchor="b" anchorCtr="0">
            <a:normAutofit fontScale="90000"/>
          </a:bodyPr>
          <a:lstStyle/>
          <a:p>
            <a:pPr rtl="0"/>
            <a:r>
              <a:rPr lang="es-MX" dirty="0"/>
              <a:t>DESTINO DE INVERSIÓN</a:t>
            </a:r>
          </a:p>
        </p:txBody>
      </p:sp>
      <p:sp>
        <p:nvSpPr>
          <p:cNvPr id="3" name="Subtítulo 2">
            <a:extLst>
              <a:ext uri="{FF2B5EF4-FFF2-40B4-BE49-F238E27FC236}">
                <a16:creationId xmlns:a16="http://schemas.microsoft.com/office/drawing/2014/main" id="{35E3EA69-4E0E-41BD-8095-A124225A2647}"/>
              </a:ext>
            </a:extLst>
          </p:cNvPr>
          <p:cNvSpPr>
            <a:spLocks noGrp="1"/>
          </p:cNvSpPr>
          <p:nvPr>
            <p:ph idx="1"/>
          </p:nvPr>
        </p:nvSpPr>
        <p:spPr>
          <a:xfrm>
            <a:off x="838199" y="3721608"/>
            <a:ext cx="4076701" cy="2286000"/>
          </a:xfrm>
        </p:spPr>
        <p:txBody>
          <a:bodyPr vert="horz" lIns="91440" tIns="45720" rIns="91440" bIns="45720" rtlCol="0" anchor="t">
            <a:normAutofit/>
          </a:bodyPr>
          <a:lstStyle/>
          <a:p>
            <a:pPr algn="just" rtl="0"/>
            <a:r>
              <a:rPr lang="es-MX" dirty="0"/>
              <a:t>Según el </a:t>
            </a:r>
            <a:r>
              <a:rPr lang="es-MX" dirty="0" err="1"/>
              <a:t>World</a:t>
            </a:r>
            <a:r>
              <a:rPr lang="es-MX" dirty="0"/>
              <a:t> </a:t>
            </a:r>
            <a:r>
              <a:rPr lang="es-MX" dirty="0" err="1"/>
              <a:t>Investment</a:t>
            </a:r>
            <a:r>
              <a:rPr lang="es-MX" dirty="0"/>
              <a:t> </a:t>
            </a:r>
            <a:r>
              <a:rPr lang="es-MX" dirty="0" err="1"/>
              <a:t>Report</a:t>
            </a:r>
            <a:r>
              <a:rPr lang="es-MX" dirty="0"/>
              <a:t> 2024 publicado por la Conferencia de las Naciones Unidas sobre Comercio y Desarrollo (UNCTAD), México se ubicó 9º como receptor mundial de inversión extranjera directa (IED) y el 3º entre las economías en desarrollo.</a:t>
            </a:r>
          </a:p>
        </p:txBody>
      </p:sp>
      <p:sp>
        <p:nvSpPr>
          <p:cNvPr id="32" name="Marcador de fecha 31">
            <a:extLst>
              <a:ext uri="{FF2B5EF4-FFF2-40B4-BE49-F238E27FC236}">
                <a16:creationId xmlns:a16="http://schemas.microsoft.com/office/drawing/2014/main" id="{749385CE-DFA8-4194-94B1-676D83777168}"/>
              </a:ext>
            </a:extLst>
          </p:cNvPr>
          <p:cNvSpPr>
            <a:spLocks noGrp="1"/>
          </p:cNvSpPr>
          <p:nvPr>
            <p:ph type="dt" sz="half" idx="10"/>
          </p:nvPr>
        </p:nvSpPr>
        <p:spPr>
          <a:xfrm>
            <a:off x="838200" y="6356350"/>
            <a:ext cx="2743200" cy="365125"/>
          </a:xfrm>
        </p:spPr>
        <p:txBody>
          <a:bodyPr rtlCol="0"/>
          <a:lstStyle/>
          <a:p>
            <a:pPr rtl="0"/>
            <a:r>
              <a:rPr lang="es-MX" dirty="0"/>
              <a:t>Julio, 2024</a:t>
            </a:r>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es-MX" smtClean="0"/>
              <a:pPr rtl="0"/>
              <a:t>6</a:t>
            </a:fld>
            <a:endParaRPr lang="es-MX"/>
          </a:p>
        </p:txBody>
      </p:sp>
      <p:sp>
        <p:nvSpPr>
          <p:cNvPr id="36" name="Marcador de texto 35">
            <a:extLst>
              <a:ext uri="{FF2B5EF4-FFF2-40B4-BE49-F238E27FC236}">
                <a16:creationId xmlns:a16="http://schemas.microsoft.com/office/drawing/2014/main" id="{057CCB72-3874-46DE-9CF8-8C39DE3D264B}"/>
              </a:ext>
            </a:extLst>
          </p:cNvPr>
          <p:cNvSpPr>
            <a:spLocks noGrp="1"/>
          </p:cNvSpPr>
          <p:nvPr>
            <p:ph type="body" sz="quarter" idx="14"/>
          </p:nvPr>
        </p:nvSpPr>
        <p:spPr>
          <a:xfrm>
            <a:off x="10443554" y="4157"/>
            <a:ext cx="1737360" cy="6858000"/>
          </a:xfrm>
        </p:spPr>
        <p:txBody>
          <a:bodyPr rtlCol="0"/>
          <a:lstStyle/>
          <a:p>
            <a:pPr algn="ctr" rtl="0"/>
            <a:r>
              <a:rPr lang="es-MX"/>
              <a:t>MÉXICO</a:t>
            </a:r>
            <a:endParaRPr lang="es-MX" dirty="0"/>
          </a:p>
        </p:txBody>
      </p:sp>
      <p:sp>
        <p:nvSpPr>
          <p:cNvPr id="6" name="Marcador de pie de página 2">
            <a:extLst>
              <a:ext uri="{FF2B5EF4-FFF2-40B4-BE49-F238E27FC236}">
                <a16:creationId xmlns:a16="http://schemas.microsoft.com/office/drawing/2014/main" id="{3D8E50E9-1815-4404-E693-1E3E9816DBC9}"/>
              </a:ext>
            </a:extLst>
          </p:cNvPr>
          <p:cNvSpPr>
            <a:spLocks noGrp="1"/>
          </p:cNvSpPr>
          <p:nvPr>
            <p:ph type="ftr" sz="quarter" idx="11"/>
          </p:nvPr>
        </p:nvSpPr>
        <p:spPr>
          <a:xfrm>
            <a:off x="1888435" y="6330190"/>
            <a:ext cx="8567530" cy="365125"/>
          </a:xfrm>
        </p:spPr>
        <p:txBody>
          <a:bodyPr rtlCol="0"/>
          <a:lstStyle/>
          <a:p>
            <a:pPr rtl="0"/>
            <a:r>
              <a:rPr lang="es-MX" dirty="0"/>
              <a:t>Fuente: Secretaría de Economía, Registro Nacional de Inversiones Extranjeras (RNIE)</a:t>
            </a:r>
          </a:p>
        </p:txBody>
      </p:sp>
    </p:spTree>
    <p:extLst>
      <p:ext uri="{BB962C8B-B14F-4D97-AF65-F5344CB8AC3E}">
        <p14:creationId xmlns:p14="http://schemas.microsoft.com/office/powerpoint/2010/main" val="831733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39788" y="365125"/>
            <a:ext cx="10515600" cy="1325563"/>
          </a:xfrm>
        </p:spPr>
        <p:txBody>
          <a:bodyPr rtlCol="0">
            <a:normAutofit/>
          </a:bodyPr>
          <a:lstStyle/>
          <a:p>
            <a:pPr rtl="0"/>
            <a:r>
              <a:rPr lang="es-MX" sz="3600" dirty="0"/>
              <a:t>DESTINO DE INVERSIÓN</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3" y="1482296"/>
            <a:ext cx="8321040" cy="365125"/>
          </a:xfrm>
        </p:spPr>
        <p:txBody>
          <a:bodyPr rtlCol="0"/>
          <a:lstStyle/>
          <a:p>
            <a:pPr rtl="0"/>
            <a:r>
              <a:rPr lang="es-MX" dirty="0"/>
              <a:t>Top 10 de países receptores de IED 2023</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Ranking</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Miles de Millones de Dólares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Julio,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Fuente: Secretaría de Economía, Registro Nacional de Inversiones Extranjeras (RNIE)</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7</a:t>
            </a:fld>
            <a:endParaRPr lang="es-MX" dirty="0"/>
          </a:p>
        </p:txBody>
      </p:sp>
      <p:graphicFrame>
        <p:nvGraphicFramePr>
          <p:cNvPr id="18" name="Marcador de contenido 17">
            <a:extLst>
              <a:ext uri="{FF2B5EF4-FFF2-40B4-BE49-F238E27FC236}">
                <a16:creationId xmlns:a16="http://schemas.microsoft.com/office/drawing/2014/main" id="{292A8959-B6D4-F997-C862-28F7BADD5651}"/>
              </a:ext>
            </a:extLst>
          </p:cNvPr>
          <p:cNvGraphicFramePr>
            <a:graphicFrameLocks noGrp="1"/>
          </p:cNvGraphicFramePr>
          <p:nvPr>
            <p:ph sz="half" idx="2"/>
            <p:extLst>
              <p:ext uri="{D42A27DB-BD31-4B8C-83A1-F6EECF244321}">
                <p14:modId xmlns:p14="http://schemas.microsoft.com/office/powerpoint/2010/main" val="813102699"/>
              </p:ext>
            </p:extLst>
          </p:nvPr>
        </p:nvGraphicFramePr>
        <p:xfrm>
          <a:off x="836611" y="2505075"/>
          <a:ext cx="5183188" cy="3537920"/>
        </p:xfrm>
        <a:graphic>
          <a:graphicData uri="http://schemas.openxmlformats.org/drawingml/2006/table">
            <a:tbl>
              <a:tblPr>
                <a:tableStyleId>{D113A9D2-9D6B-4929-AA2D-F23B5EE8CBE7}</a:tableStyleId>
              </a:tblPr>
              <a:tblGrid>
                <a:gridCol w="1295797">
                  <a:extLst>
                    <a:ext uri="{9D8B030D-6E8A-4147-A177-3AD203B41FA5}">
                      <a16:colId xmlns:a16="http://schemas.microsoft.com/office/drawing/2014/main" val="3856012532"/>
                    </a:ext>
                  </a:extLst>
                </a:gridCol>
                <a:gridCol w="1295797">
                  <a:extLst>
                    <a:ext uri="{9D8B030D-6E8A-4147-A177-3AD203B41FA5}">
                      <a16:colId xmlns:a16="http://schemas.microsoft.com/office/drawing/2014/main" val="4184385309"/>
                    </a:ext>
                  </a:extLst>
                </a:gridCol>
                <a:gridCol w="1295797">
                  <a:extLst>
                    <a:ext uri="{9D8B030D-6E8A-4147-A177-3AD203B41FA5}">
                      <a16:colId xmlns:a16="http://schemas.microsoft.com/office/drawing/2014/main" val="3662597506"/>
                    </a:ext>
                  </a:extLst>
                </a:gridCol>
                <a:gridCol w="1295797">
                  <a:extLst>
                    <a:ext uri="{9D8B030D-6E8A-4147-A177-3AD203B41FA5}">
                      <a16:colId xmlns:a16="http://schemas.microsoft.com/office/drawing/2014/main" val="260228707"/>
                    </a:ext>
                  </a:extLst>
                </a:gridCol>
              </a:tblGrid>
              <a:tr h="296514">
                <a:tc>
                  <a:txBody>
                    <a:bodyPr/>
                    <a:lstStyle/>
                    <a:p>
                      <a:pPr algn="ctr" fontAlgn="b"/>
                      <a:r>
                        <a:rPr lang="es-MX" sz="1600" b="1" u="none" strike="noStrike" dirty="0">
                          <a:effectLst/>
                        </a:rPr>
                        <a:t>Sitio</a:t>
                      </a:r>
                      <a:endParaRPr lang="es-MX" sz="1600" b="1" i="0" u="none" strike="noStrike" dirty="0">
                        <a:solidFill>
                          <a:srgbClr val="000000"/>
                        </a:solidFill>
                        <a:effectLst/>
                        <a:latin typeface="Aptos Narrow" panose="020B0004020202020204" pitchFamily="34" charset="0"/>
                      </a:endParaRPr>
                    </a:p>
                  </a:txBody>
                  <a:tcPr marL="11086" marR="11086" marT="11086" marB="0" anchor="b"/>
                </a:tc>
                <a:tc>
                  <a:txBody>
                    <a:bodyPr/>
                    <a:lstStyle/>
                    <a:p>
                      <a:pPr algn="ctr" fontAlgn="b"/>
                      <a:r>
                        <a:rPr lang="es-MX" sz="1600" b="1" u="none" strike="noStrike" dirty="0">
                          <a:effectLst/>
                        </a:rPr>
                        <a:t>País</a:t>
                      </a:r>
                      <a:endParaRPr lang="es-MX" sz="1600" b="1" i="0" u="none" strike="noStrike" dirty="0">
                        <a:solidFill>
                          <a:srgbClr val="000000"/>
                        </a:solidFill>
                        <a:effectLst/>
                        <a:latin typeface="Aptos Narrow" panose="020B0004020202020204" pitchFamily="34" charset="0"/>
                      </a:endParaRPr>
                    </a:p>
                  </a:txBody>
                  <a:tcPr marL="11086" marR="11086" marT="11086" marB="0" anchor="b"/>
                </a:tc>
                <a:tc>
                  <a:txBody>
                    <a:bodyPr/>
                    <a:lstStyle/>
                    <a:p>
                      <a:pPr algn="ctr" fontAlgn="b"/>
                      <a:r>
                        <a:rPr lang="es-MX" sz="1600" b="1" u="none" strike="noStrike" dirty="0">
                          <a:effectLst/>
                        </a:rPr>
                        <a:t>2022</a:t>
                      </a:r>
                      <a:endParaRPr lang="es-MX" sz="1600" b="1" i="0" u="none" strike="noStrike" dirty="0">
                        <a:solidFill>
                          <a:srgbClr val="000000"/>
                        </a:solidFill>
                        <a:effectLst/>
                        <a:latin typeface="Aptos Narrow" panose="020B0004020202020204" pitchFamily="34" charset="0"/>
                      </a:endParaRPr>
                    </a:p>
                  </a:txBody>
                  <a:tcPr marL="11086" marR="11086" marT="11086" marB="0" anchor="b"/>
                </a:tc>
                <a:tc>
                  <a:txBody>
                    <a:bodyPr/>
                    <a:lstStyle/>
                    <a:p>
                      <a:pPr algn="ctr" fontAlgn="b"/>
                      <a:r>
                        <a:rPr lang="es-MX" sz="1600" b="1" u="none" strike="noStrike" dirty="0">
                          <a:effectLst/>
                        </a:rPr>
                        <a:t>2023</a:t>
                      </a:r>
                      <a:endParaRPr lang="es-MX" sz="1600" b="1" i="0" u="none" strike="noStrike" dirty="0">
                        <a:solidFill>
                          <a:srgbClr val="000000"/>
                        </a:solidFill>
                        <a:effectLst/>
                        <a:latin typeface="Aptos Narrow" panose="020B0004020202020204" pitchFamily="34" charset="0"/>
                      </a:endParaRPr>
                    </a:p>
                  </a:txBody>
                  <a:tcPr marL="11086" marR="11086" marT="11086" marB="0" anchor="b"/>
                </a:tc>
                <a:extLst>
                  <a:ext uri="{0D108BD9-81ED-4DB2-BD59-A6C34878D82A}">
                    <a16:rowId xmlns:a16="http://schemas.microsoft.com/office/drawing/2014/main" val="115598320"/>
                  </a:ext>
                </a:extLst>
              </a:tr>
              <a:tr h="572780">
                <a:tc>
                  <a:txBody>
                    <a:bodyPr/>
                    <a:lstStyle/>
                    <a:p>
                      <a:pPr algn="ctr" fontAlgn="b"/>
                      <a:r>
                        <a:rPr lang="es-MX" sz="1600" u="none" strike="noStrike" dirty="0">
                          <a:effectLst/>
                        </a:rPr>
                        <a:t>1</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dirty="0">
                          <a:effectLst/>
                        </a:rPr>
                        <a:t>Estados Unidos</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332</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a:effectLst/>
                        </a:rPr>
                        <a:t>311</a:t>
                      </a:r>
                      <a:endParaRPr lang="es-MX" sz="1600" b="0" i="0" u="none" strike="noStrike">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1925566301"/>
                  </a:ext>
                </a:extLst>
              </a:tr>
              <a:tr h="296514">
                <a:tc>
                  <a:txBody>
                    <a:bodyPr/>
                    <a:lstStyle/>
                    <a:p>
                      <a:pPr algn="ctr" fontAlgn="b"/>
                      <a:r>
                        <a:rPr lang="es-MX" sz="1600" u="none" strike="noStrike">
                          <a:effectLst/>
                        </a:rPr>
                        <a:t>2</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dirty="0">
                          <a:effectLst/>
                        </a:rPr>
                        <a:t>China</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189</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a:effectLst/>
                        </a:rPr>
                        <a:t>163</a:t>
                      </a:r>
                      <a:endParaRPr lang="es-MX" sz="1600" b="0" i="0" u="none" strike="noStrike">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3930498303"/>
                  </a:ext>
                </a:extLst>
              </a:tr>
              <a:tr h="296514">
                <a:tc>
                  <a:txBody>
                    <a:bodyPr/>
                    <a:lstStyle/>
                    <a:p>
                      <a:pPr algn="ctr" fontAlgn="b"/>
                      <a:r>
                        <a:rPr lang="es-MX" sz="1600" u="none" strike="noStrike" dirty="0">
                          <a:effectLst/>
                        </a:rPr>
                        <a:t>3</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dirty="0">
                          <a:effectLst/>
                        </a:rPr>
                        <a:t>Singapur</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141</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160</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4044608608"/>
                  </a:ext>
                </a:extLst>
              </a:tr>
              <a:tr h="296514">
                <a:tc>
                  <a:txBody>
                    <a:bodyPr/>
                    <a:lstStyle/>
                    <a:p>
                      <a:pPr algn="ctr" fontAlgn="b"/>
                      <a:r>
                        <a:rPr lang="es-MX" sz="1600" u="none" strike="noStrike" dirty="0">
                          <a:effectLst/>
                        </a:rPr>
                        <a:t>4</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dirty="0">
                          <a:effectLst/>
                        </a:rPr>
                        <a:t>Hong Kong</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110</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113</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52496945"/>
                  </a:ext>
                </a:extLst>
              </a:tr>
              <a:tr h="296514">
                <a:tc>
                  <a:txBody>
                    <a:bodyPr/>
                    <a:lstStyle/>
                    <a:p>
                      <a:pPr algn="ctr" fontAlgn="b"/>
                      <a:r>
                        <a:rPr lang="es-MX" sz="1600" u="none" strike="noStrike" dirty="0">
                          <a:effectLst/>
                        </a:rPr>
                        <a:t>5</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a:effectLst/>
                        </a:rPr>
                        <a:t>Brasil</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73</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66</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2596000221"/>
                  </a:ext>
                </a:extLst>
              </a:tr>
              <a:tr h="296514">
                <a:tc>
                  <a:txBody>
                    <a:bodyPr/>
                    <a:lstStyle/>
                    <a:p>
                      <a:pPr algn="ctr" fontAlgn="b"/>
                      <a:r>
                        <a:rPr lang="es-MX" sz="1600" u="none" strike="noStrike" dirty="0">
                          <a:effectLst/>
                        </a:rPr>
                        <a:t>6</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a:effectLst/>
                        </a:rPr>
                        <a:t>Canadá</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46</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50</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1869818114"/>
                  </a:ext>
                </a:extLst>
              </a:tr>
              <a:tr h="296514">
                <a:tc>
                  <a:txBody>
                    <a:bodyPr/>
                    <a:lstStyle/>
                    <a:p>
                      <a:pPr algn="ctr" fontAlgn="b"/>
                      <a:r>
                        <a:rPr lang="es-MX" sz="1600" u="none" strike="noStrike" dirty="0">
                          <a:effectLst/>
                        </a:rPr>
                        <a:t>7</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a:effectLst/>
                        </a:rPr>
                        <a:t>Francia</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76</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42</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3236661575"/>
                  </a:ext>
                </a:extLst>
              </a:tr>
              <a:tr h="296514">
                <a:tc>
                  <a:txBody>
                    <a:bodyPr/>
                    <a:lstStyle/>
                    <a:p>
                      <a:pPr algn="ctr" fontAlgn="b"/>
                      <a:r>
                        <a:rPr lang="es-MX" sz="1600" u="none" strike="noStrike" dirty="0">
                          <a:effectLst/>
                        </a:rPr>
                        <a:t>8</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a:effectLst/>
                        </a:rPr>
                        <a:t>Alemania</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a:effectLst/>
                        </a:rPr>
                        <a:t>27</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37</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2308628410"/>
                  </a:ext>
                </a:extLst>
              </a:tr>
              <a:tr h="296514">
                <a:tc>
                  <a:txBody>
                    <a:bodyPr/>
                    <a:lstStyle/>
                    <a:p>
                      <a:pPr algn="ctr" fontAlgn="b"/>
                      <a:r>
                        <a:rPr lang="es-MX" sz="1600" b="1" u="none" strike="noStrike" dirty="0">
                          <a:effectLst/>
                        </a:rPr>
                        <a:t>9</a:t>
                      </a:r>
                      <a:endParaRPr lang="es-MX" sz="1600" b="1"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b="1" u="none" strike="noStrike" dirty="0">
                          <a:effectLst/>
                        </a:rPr>
                        <a:t>México</a:t>
                      </a:r>
                      <a:endParaRPr lang="es-MX" sz="1600" b="1"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b="1" u="none" strike="noStrike" dirty="0">
                          <a:effectLst/>
                        </a:rPr>
                        <a:t>36</a:t>
                      </a:r>
                      <a:endParaRPr lang="es-MX" sz="1600" b="1"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b="1" u="none" strike="noStrike" dirty="0">
                          <a:effectLst/>
                        </a:rPr>
                        <a:t>36</a:t>
                      </a:r>
                      <a:endParaRPr lang="es-MX" sz="1600" b="1"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3022537032"/>
                  </a:ext>
                </a:extLst>
              </a:tr>
              <a:tr h="296514">
                <a:tc>
                  <a:txBody>
                    <a:bodyPr/>
                    <a:lstStyle/>
                    <a:p>
                      <a:pPr algn="ctr" fontAlgn="b"/>
                      <a:r>
                        <a:rPr lang="es-MX" sz="1600" u="none" strike="noStrike" dirty="0">
                          <a:effectLst/>
                        </a:rPr>
                        <a:t>10</a:t>
                      </a:r>
                      <a:endParaRPr lang="es-MX" sz="1600" b="0" i="0" u="none" strike="noStrike" dirty="0">
                        <a:solidFill>
                          <a:srgbClr val="000000"/>
                        </a:solidFill>
                        <a:effectLst/>
                        <a:latin typeface="Aptos Narrow" panose="020B0004020202020204" pitchFamily="34" charset="0"/>
                      </a:endParaRPr>
                    </a:p>
                  </a:txBody>
                  <a:tcPr marL="11086" marR="11086" marT="11086" marB="0" anchor="ctr"/>
                </a:tc>
                <a:tc>
                  <a:txBody>
                    <a:bodyPr/>
                    <a:lstStyle/>
                    <a:p>
                      <a:pPr algn="l" fontAlgn="b"/>
                      <a:r>
                        <a:rPr lang="es-MX" sz="1600" u="none" strike="noStrike">
                          <a:effectLst/>
                        </a:rPr>
                        <a:t>España</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a:effectLst/>
                        </a:rPr>
                        <a:t>45</a:t>
                      </a:r>
                      <a:endParaRPr lang="es-MX" sz="1600" b="0" i="0" u="none" strike="noStrike">
                        <a:solidFill>
                          <a:srgbClr val="000000"/>
                        </a:solidFill>
                        <a:effectLst/>
                        <a:latin typeface="Aptos Narrow" panose="020B0004020202020204" pitchFamily="34" charset="0"/>
                      </a:endParaRPr>
                    </a:p>
                  </a:txBody>
                  <a:tcPr marL="11086" marR="11086" marT="11086" marB="0" anchor="ctr"/>
                </a:tc>
                <a:tc>
                  <a:txBody>
                    <a:bodyPr/>
                    <a:lstStyle/>
                    <a:p>
                      <a:pPr algn="ctr" fontAlgn="b"/>
                      <a:r>
                        <a:rPr lang="es-MX" sz="1600" u="none" strike="noStrike" dirty="0">
                          <a:effectLst/>
                        </a:rPr>
                        <a:t>36</a:t>
                      </a:r>
                      <a:endParaRPr lang="es-MX" sz="1600" b="0" i="0" u="none" strike="noStrike" dirty="0">
                        <a:solidFill>
                          <a:srgbClr val="000000"/>
                        </a:solidFill>
                        <a:effectLst/>
                        <a:latin typeface="Aptos Narrow" panose="020B0004020202020204" pitchFamily="34" charset="0"/>
                      </a:endParaRPr>
                    </a:p>
                  </a:txBody>
                  <a:tcPr marL="11086" marR="11086" marT="11086" marB="0" anchor="ctr"/>
                </a:tc>
                <a:extLst>
                  <a:ext uri="{0D108BD9-81ED-4DB2-BD59-A6C34878D82A}">
                    <a16:rowId xmlns:a16="http://schemas.microsoft.com/office/drawing/2014/main" val="1058730582"/>
                  </a:ext>
                </a:extLst>
              </a:tr>
            </a:tbl>
          </a:graphicData>
        </a:graphic>
      </p:graphicFrame>
      <p:graphicFrame>
        <p:nvGraphicFramePr>
          <p:cNvPr id="21" name="Marcador de contenido 20">
            <a:extLst>
              <a:ext uri="{FF2B5EF4-FFF2-40B4-BE49-F238E27FC236}">
                <a16:creationId xmlns:a16="http://schemas.microsoft.com/office/drawing/2014/main" id="{C00D22EC-5D76-40ED-6E04-9BEB79D4EEF9}"/>
              </a:ext>
            </a:extLst>
          </p:cNvPr>
          <p:cNvGraphicFramePr>
            <a:graphicFrameLocks noGrp="1"/>
          </p:cNvGraphicFramePr>
          <p:nvPr>
            <p:ph sz="quarter" idx="4"/>
            <p:extLst>
              <p:ext uri="{D42A27DB-BD31-4B8C-83A1-F6EECF244321}">
                <p14:modId xmlns:p14="http://schemas.microsoft.com/office/powerpoint/2010/main" val="1885381940"/>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7792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39788" y="365125"/>
            <a:ext cx="10515600" cy="1325563"/>
          </a:xfrm>
        </p:spPr>
        <p:txBody>
          <a:bodyPr rtlCol="0">
            <a:normAutofit/>
          </a:bodyPr>
          <a:lstStyle/>
          <a:p>
            <a:pPr rtl="0"/>
            <a:r>
              <a:rPr lang="es-MX" sz="3600" dirty="0"/>
              <a:t>IED MÉXICO</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3" y="1482296"/>
            <a:ext cx="8321040" cy="365125"/>
          </a:xfrm>
        </p:spPr>
        <p:txBody>
          <a:bodyPr rtlCol="0"/>
          <a:lstStyle/>
          <a:p>
            <a:pPr rtl="0"/>
            <a:r>
              <a:rPr lang="es-MX" dirty="0"/>
              <a:t>Récord histórico en el primer semestre de 2024</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Histórico</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Miles de Millones de Dólares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Fuente: Secretaría de Economía</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8</a:t>
            </a:fld>
            <a:endParaRPr lang="es-MX" dirty="0"/>
          </a:p>
        </p:txBody>
      </p:sp>
      <p:graphicFrame>
        <p:nvGraphicFramePr>
          <p:cNvPr id="10" name="Marcador de contenido 9">
            <a:extLst>
              <a:ext uri="{FF2B5EF4-FFF2-40B4-BE49-F238E27FC236}">
                <a16:creationId xmlns:a16="http://schemas.microsoft.com/office/drawing/2014/main" id="{63CD56AE-5E7F-428E-07F4-B8E9DE92DCD8}"/>
              </a:ext>
            </a:extLst>
          </p:cNvPr>
          <p:cNvGraphicFramePr>
            <a:graphicFrameLocks noGrp="1"/>
          </p:cNvGraphicFramePr>
          <p:nvPr>
            <p:ph sz="half" idx="2"/>
            <p:extLst>
              <p:ext uri="{D42A27DB-BD31-4B8C-83A1-F6EECF244321}">
                <p14:modId xmlns:p14="http://schemas.microsoft.com/office/powerpoint/2010/main" val="1078285074"/>
              </p:ext>
            </p:extLst>
          </p:nvPr>
        </p:nvGraphicFramePr>
        <p:xfrm>
          <a:off x="836612" y="2422159"/>
          <a:ext cx="5183188" cy="3767505"/>
        </p:xfrm>
        <a:graphic>
          <a:graphicData uri="http://schemas.openxmlformats.org/drawingml/2006/table">
            <a:tbl>
              <a:tblPr>
                <a:tableStyleId>{D113A9D2-9D6B-4929-AA2D-F23B5EE8CBE7}</a:tableStyleId>
              </a:tblPr>
              <a:tblGrid>
                <a:gridCol w="2591594">
                  <a:extLst>
                    <a:ext uri="{9D8B030D-6E8A-4147-A177-3AD203B41FA5}">
                      <a16:colId xmlns:a16="http://schemas.microsoft.com/office/drawing/2014/main" val="398378034"/>
                    </a:ext>
                  </a:extLst>
                </a:gridCol>
                <a:gridCol w="2591594">
                  <a:extLst>
                    <a:ext uri="{9D8B030D-6E8A-4147-A177-3AD203B41FA5}">
                      <a16:colId xmlns:a16="http://schemas.microsoft.com/office/drawing/2014/main" val="995199117"/>
                    </a:ext>
                  </a:extLst>
                </a:gridCol>
              </a:tblGrid>
              <a:tr h="753501">
                <a:tc>
                  <a:txBody>
                    <a:bodyPr/>
                    <a:lstStyle/>
                    <a:p>
                      <a:pPr algn="ctr" fontAlgn="ctr"/>
                      <a:r>
                        <a:rPr lang="es-MX" sz="1100" b="1" u="none" strike="noStrike" dirty="0">
                          <a:effectLst/>
                        </a:rPr>
                        <a:t>Año</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MDD</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765513312"/>
                  </a:ext>
                </a:extLst>
              </a:tr>
              <a:tr h="753501">
                <a:tc>
                  <a:txBody>
                    <a:bodyPr/>
                    <a:lstStyle/>
                    <a:p>
                      <a:pPr algn="ctr" fontAlgn="ctr"/>
                      <a:r>
                        <a:rPr lang="es-MX" sz="1100" u="none" strike="noStrike">
                          <a:effectLst/>
                        </a:rPr>
                        <a:t>2021</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33,486</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449941352"/>
                  </a:ext>
                </a:extLst>
              </a:tr>
              <a:tr h="753501">
                <a:tc>
                  <a:txBody>
                    <a:bodyPr/>
                    <a:lstStyle/>
                    <a:p>
                      <a:pPr algn="ctr" fontAlgn="ctr"/>
                      <a:r>
                        <a:rPr lang="es-MX" sz="1100" u="none" strike="noStrike">
                          <a:effectLst/>
                        </a:rPr>
                        <a:t>2022</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36,316</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801205199"/>
                  </a:ext>
                </a:extLst>
              </a:tr>
              <a:tr h="753501">
                <a:tc>
                  <a:txBody>
                    <a:bodyPr/>
                    <a:lstStyle/>
                    <a:p>
                      <a:pPr algn="ctr" fontAlgn="ctr"/>
                      <a:r>
                        <a:rPr lang="es-MX" sz="1100" u="none" strike="noStrike">
                          <a:effectLst/>
                        </a:rPr>
                        <a:t>2023</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36,280</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727958215"/>
                  </a:ext>
                </a:extLst>
              </a:tr>
              <a:tr h="753501">
                <a:tc>
                  <a:txBody>
                    <a:bodyPr/>
                    <a:lstStyle/>
                    <a:p>
                      <a:pPr algn="ctr" fontAlgn="ctr"/>
                      <a:r>
                        <a:rPr lang="es-MX" sz="1100" b="1" u="none" strike="noStrike" dirty="0">
                          <a:effectLst/>
                        </a:rPr>
                        <a:t>Junio 2024</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31,096</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778591419"/>
                  </a:ext>
                </a:extLst>
              </a:tr>
            </a:tbl>
          </a:graphicData>
        </a:graphic>
      </p:graphicFrame>
      <p:graphicFrame>
        <p:nvGraphicFramePr>
          <p:cNvPr id="13" name="Marcador de contenido 12">
            <a:extLst>
              <a:ext uri="{FF2B5EF4-FFF2-40B4-BE49-F238E27FC236}">
                <a16:creationId xmlns:a16="http://schemas.microsoft.com/office/drawing/2014/main" id="{AA544F7B-5833-492E-9ECA-E1B21B84C640}"/>
              </a:ext>
            </a:extLst>
          </p:cNvPr>
          <p:cNvGraphicFramePr>
            <a:graphicFrameLocks noGrp="1"/>
          </p:cNvGraphicFramePr>
          <p:nvPr>
            <p:ph sz="quarter" idx="4"/>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4102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fotografía de una persona usando un portátil">
            <a:extLst>
              <a:ext uri="{FF2B5EF4-FFF2-40B4-BE49-F238E27FC236}">
                <a16:creationId xmlns:a16="http://schemas.microsoft.com/office/drawing/2014/main" id="{580459A6-74F1-49C9-B51B-9878E21EB18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838199" y="2578608"/>
            <a:ext cx="3557156" cy="914400"/>
          </a:xfrm>
        </p:spPr>
        <p:txBody>
          <a:bodyPr rtlCol="0" anchor="b" anchorCtr="0">
            <a:normAutofit fontScale="90000"/>
          </a:bodyPr>
          <a:lstStyle/>
          <a:p>
            <a:pPr rtl="0"/>
            <a:r>
              <a:rPr lang="es-MX" dirty="0"/>
              <a:t>POTENCIA COMERCIAL</a:t>
            </a:r>
          </a:p>
        </p:txBody>
      </p:sp>
      <p:sp>
        <p:nvSpPr>
          <p:cNvPr id="3" name="Subtítulo 2">
            <a:extLst>
              <a:ext uri="{FF2B5EF4-FFF2-40B4-BE49-F238E27FC236}">
                <a16:creationId xmlns:a16="http://schemas.microsoft.com/office/drawing/2014/main" id="{35E3EA69-4E0E-41BD-8095-A124225A2647}"/>
              </a:ext>
            </a:extLst>
          </p:cNvPr>
          <p:cNvSpPr>
            <a:spLocks noGrp="1"/>
          </p:cNvSpPr>
          <p:nvPr>
            <p:ph idx="1"/>
          </p:nvPr>
        </p:nvSpPr>
        <p:spPr>
          <a:xfrm>
            <a:off x="838199" y="3721608"/>
            <a:ext cx="4076701" cy="2286000"/>
          </a:xfrm>
        </p:spPr>
        <p:txBody>
          <a:bodyPr vert="horz" lIns="91440" tIns="45720" rIns="91440" bIns="45720" rtlCol="0" anchor="t">
            <a:normAutofit/>
          </a:bodyPr>
          <a:lstStyle/>
          <a:p>
            <a:pPr algn="just" rtl="0"/>
            <a:r>
              <a:rPr lang="es-MX" dirty="0"/>
              <a:t>Según datos de la Organización Mundial de Comercio, en 2023 las exportaciones de bienes y servicios desde México sumaron más de 593 mil millones de dólares, ubicando al país como el 12° importador global, el 9º exportador en el mundo, y el 1º de América Latina [1].</a:t>
            </a:r>
          </a:p>
        </p:txBody>
      </p:sp>
      <p:sp>
        <p:nvSpPr>
          <p:cNvPr id="32" name="Marcador de fecha 31">
            <a:extLst>
              <a:ext uri="{FF2B5EF4-FFF2-40B4-BE49-F238E27FC236}">
                <a16:creationId xmlns:a16="http://schemas.microsoft.com/office/drawing/2014/main" id="{749385CE-DFA8-4194-94B1-676D83777168}"/>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es-MX" smtClean="0"/>
              <a:pPr rtl="0"/>
              <a:t>9</a:t>
            </a:fld>
            <a:endParaRPr lang="es-MX"/>
          </a:p>
        </p:txBody>
      </p:sp>
      <p:sp>
        <p:nvSpPr>
          <p:cNvPr id="36" name="Marcador de texto 35">
            <a:extLst>
              <a:ext uri="{FF2B5EF4-FFF2-40B4-BE49-F238E27FC236}">
                <a16:creationId xmlns:a16="http://schemas.microsoft.com/office/drawing/2014/main" id="{057CCB72-3874-46DE-9CF8-8C39DE3D264B}"/>
              </a:ext>
            </a:extLst>
          </p:cNvPr>
          <p:cNvSpPr>
            <a:spLocks noGrp="1"/>
          </p:cNvSpPr>
          <p:nvPr>
            <p:ph type="body" sz="quarter" idx="14"/>
          </p:nvPr>
        </p:nvSpPr>
        <p:spPr>
          <a:xfrm>
            <a:off x="10443554" y="4157"/>
            <a:ext cx="1737360" cy="6858000"/>
          </a:xfrm>
        </p:spPr>
        <p:txBody>
          <a:bodyPr rtlCol="0"/>
          <a:lstStyle/>
          <a:p>
            <a:pPr algn="ctr" rtl="0"/>
            <a:r>
              <a:rPr lang="es-MX"/>
              <a:t>MÉXICO</a:t>
            </a:r>
            <a:endParaRPr lang="es-MX" dirty="0"/>
          </a:p>
        </p:txBody>
      </p:sp>
      <p:sp>
        <p:nvSpPr>
          <p:cNvPr id="6" name="Marcador de pie de página 2">
            <a:extLst>
              <a:ext uri="{FF2B5EF4-FFF2-40B4-BE49-F238E27FC236}">
                <a16:creationId xmlns:a16="http://schemas.microsoft.com/office/drawing/2014/main" id="{3D8E50E9-1815-4404-E693-1E3E9816DBC9}"/>
              </a:ext>
            </a:extLst>
          </p:cNvPr>
          <p:cNvSpPr>
            <a:spLocks noGrp="1"/>
          </p:cNvSpPr>
          <p:nvPr>
            <p:ph type="ftr" sz="quarter" idx="11"/>
          </p:nvPr>
        </p:nvSpPr>
        <p:spPr>
          <a:xfrm>
            <a:off x="1888435" y="6330190"/>
            <a:ext cx="8567530" cy="365125"/>
          </a:xfrm>
        </p:spPr>
        <p:txBody>
          <a:bodyPr rtlCol="0"/>
          <a:lstStyle/>
          <a:p>
            <a:pPr rtl="0"/>
            <a:r>
              <a:rPr lang="es-MX" dirty="0"/>
              <a:t>[1] Proyectos México, Banco Nacional de Obras y Servicios Públicos, S.N.C.</a:t>
            </a:r>
          </a:p>
        </p:txBody>
      </p:sp>
    </p:spTree>
    <p:extLst>
      <p:ext uri="{BB962C8B-B14F-4D97-AF65-F5344CB8AC3E}">
        <p14:creationId xmlns:p14="http://schemas.microsoft.com/office/powerpoint/2010/main" val="1922526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39788" y="365125"/>
            <a:ext cx="10515600" cy="1325563"/>
          </a:xfrm>
        </p:spPr>
        <p:txBody>
          <a:bodyPr rtlCol="0">
            <a:normAutofit/>
          </a:bodyPr>
          <a:lstStyle/>
          <a:p>
            <a:pPr rtl="0"/>
            <a:r>
              <a:rPr lang="es-MX" sz="3600" dirty="0"/>
              <a:t>POTENCIA COMERCIAL</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3" y="1482296"/>
            <a:ext cx="8321040" cy="365125"/>
          </a:xfrm>
        </p:spPr>
        <p:txBody>
          <a:bodyPr rtlCol="0"/>
          <a:lstStyle/>
          <a:p>
            <a:pPr rtl="0"/>
            <a:r>
              <a:rPr lang="es-MX" dirty="0"/>
              <a:t>Exportaciones de bienes en América Latina 2023</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Ranking</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Millones de Dólares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Proyectos México, Banco Nacional de Obras y Servicios Públicos, S.N.C.</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10</a:t>
            </a:fld>
            <a:endParaRPr lang="es-MX" dirty="0"/>
          </a:p>
        </p:txBody>
      </p:sp>
      <p:graphicFrame>
        <p:nvGraphicFramePr>
          <p:cNvPr id="13" name="Marcador de contenido 12">
            <a:extLst>
              <a:ext uri="{FF2B5EF4-FFF2-40B4-BE49-F238E27FC236}">
                <a16:creationId xmlns:a16="http://schemas.microsoft.com/office/drawing/2014/main" id="{CFD2AEC5-8D6D-4178-9660-332E8A897E2E}"/>
              </a:ext>
            </a:extLst>
          </p:cNvPr>
          <p:cNvGraphicFramePr>
            <a:graphicFrameLocks noGrp="1"/>
          </p:cNvGraphicFramePr>
          <p:nvPr>
            <p:ph sz="quarter" idx="4"/>
            <p:extLst>
              <p:ext uri="{D42A27DB-BD31-4B8C-83A1-F6EECF244321}">
                <p14:modId xmlns:p14="http://schemas.microsoft.com/office/powerpoint/2010/main" val="252194094"/>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Marcador de contenido 15">
            <a:extLst>
              <a:ext uri="{FF2B5EF4-FFF2-40B4-BE49-F238E27FC236}">
                <a16:creationId xmlns:a16="http://schemas.microsoft.com/office/drawing/2014/main" id="{9C6EB0C8-5DF6-792A-18BA-BCCB4817A9D8}"/>
              </a:ext>
            </a:extLst>
          </p:cNvPr>
          <p:cNvGraphicFramePr>
            <a:graphicFrameLocks noGrp="1"/>
          </p:cNvGraphicFramePr>
          <p:nvPr>
            <p:ph sz="half" idx="2"/>
            <p:extLst>
              <p:ext uri="{D42A27DB-BD31-4B8C-83A1-F6EECF244321}">
                <p14:modId xmlns:p14="http://schemas.microsoft.com/office/powerpoint/2010/main" val="210907762"/>
              </p:ext>
            </p:extLst>
          </p:nvPr>
        </p:nvGraphicFramePr>
        <p:xfrm>
          <a:off x="836612" y="2422160"/>
          <a:ext cx="5183188" cy="3684592"/>
        </p:xfrm>
        <a:graphic>
          <a:graphicData uri="http://schemas.openxmlformats.org/drawingml/2006/table">
            <a:tbl>
              <a:tblPr>
                <a:tableStyleId>{D113A9D2-9D6B-4929-AA2D-F23B5EE8CBE7}</a:tableStyleId>
              </a:tblPr>
              <a:tblGrid>
                <a:gridCol w="1226556">
                  <a:extLst>
                    <a:ext uri="{9D8B030D-6E8A-4147-A177-3AD203B41FA5}">
                      <a16:colId xmlns:a16="http://schemas.microsoft.com/office/drawing/2014/main" val="1510306729"/>
                    </a:ext>
                  </a:extLst>
                </a:gridCol>
                <a:gridCol w="1503520">
                  <a:extLst>
                    <a:ext uri="{9D8B030D-6E8A-4147-A177-3AD203B41FA5}">
                      <a16:colId xmlns:a16="http://schemas.microsoft.com/office/drawing/2014/main" val="398329449"/>
                    </a:ext>
                  </a:extLst>
                </a:gridCol>
                <a:gridCol w="1226556">
                  <a:extLst>
                    <a:ext uri="{9D8B030D-6E8A-4147-A177-3AD203B41FA5}">
                      <a16:colId xmlns:a16="http://schemas.microsoft.com/office/drawing/2014/main" val="3821114873"/>
                    </a:ext>
                  </a:extLst>
                </a:gridCol>
                <a:gridCol w="1226556">
                  <a:extLst>
                    <a:ext uri="{9D8B030D-6E8A-4147-A177-3AD203B41FA5}">
                      <a16:colId xmlns:a16="http://schemas.microsoft.com/office/drawing/2014/main" val="998806849"/>
                    </a:ext>
                  </a:extLst>
                </a:gridCol>
              </a:tblGrid>
              <a:tr h="460574">
                <a:tc>
                  <a:txBody>
                    <a:bodyPr/>
                    <a:lstStyle/>
                    <a:p>
                      <a:pPr algn="ctr" fontAlgn="ctr"/>
                      <a:r>
                        <a:rPr lang="es-MX" sz="1600" u="none" strike="noStrike">
                          <a:effectLst/>
                        </a:rPr>
                        <a:t>Sitio</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País</a:t>
                      </a:r>
                      <a:endParaRPr lang="es-MX" sz="16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2023</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374805862"/>
                  </a:ext>
                </a:extLst>
              </a:tr>
              <a:tr h="460574">
                <a:tc>
                  <a:txBody>
                    <a:bodyPr/>
                    <a:lstStyle/>
                    <a:p>
                      <a:pPr algn="ctr" fontAlgn="ctr"/>
                      <a:r>
                        <a:rPr lang="es-MX" sz="1600" b="1" u="none" strike="noStrike" dirty="0">
                          <a:effectLst/>
                        </a:rPr>
                        <a:t>1</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b="1" u="none" strike="noStrike" dirty="0">
                          <a:effectLst/>
                        </a:rPr>
                        <a:t>México</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b="1" u="none" strike="noStrike" dirty="0">
                          <a:effectLst/>
                        </a:rPr>
                        <a:t>593,012</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b="1" u="none" strike="noStrike" dirty="0">
                          <a:effectLst/>
                        </a:rPr>
                        <a:t>42.8%</a:t>
                      </a:r>
                      <a:endParaRPr lang="es-MX" sz="16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277816975"/>
                  </a:ext>
                </a:extLst>
              </a:tr>
              <a:tr h="460574">
                <a:tc>
                  <a:txBody>
                    <a:bodyPr/>
                    <a:lstStyle/>
                    <a:p>
                      <a:pPr algn="ctr" fontAlgn="ctr"/>
                      <a:r>
                        <a:rPr lang="es-MX" sz="1600" u="none" strike="noStrike">
                          <a:effectLst/>
                        </a:rPr>
                        <a:t>2</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Brasil</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339,696</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24.5%</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61780411"/>
                  </a:ext>
                </a:extLst>
              </a:tr>
              <a:tr h="460574">
                <a:tc>
                  <a:txBody>
                    <a:bodyPr/>
                    <a:lstStyle/>
                    <a:p>
                      <a:pPr algn="ctr" fontAlgn="ctr"/>
                      <a:r>
                        <a:rPr lang="es-MX" sz="1600" u="none" strike="noStrike">
                          <a:effectLst/>
                        </a:rPr>
                        <a:t>3</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Otros</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181,820</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13.1%</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997317718"/>
                  </a:ext>
                </a:extLst>
              </a:tr>
              <a:tr h="460574">
                <a:tc>
                  <a:txBody>
                    <a:bodyPr/>
                    <a:lstStyle/>
                    <a:p>
                      <a:pPr algn="ctr" fontAlgn="ctr"/>
                      <a:r>
                        <a:rPr lang="es-MX" sz="1600" u="none" strike="noStrike">
                          <a:effectLst/>
                        </a:rPr>
                        <a:t>4</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Chile</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94,937</a:t>
                      </a:r>
                      <a:endParaRPr lang="es-MX" sz="16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6.8%</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373938036"/>
                  </a:ext>
                </a:extLst>
              </a:tr>
              <a:tr h="460574">
                <a:tc>
                  <a:txBody>
                    <a:bodyPr/>
                    <a:lstStyle/>
                    <a:p>
                      <a:pPr algn="ctr" fontAlgn="ctr"/>
                      <a:r>
                        <a:rPr lang="es-MX" sz="1600" u="none" strike="noStrike">
                          <a:effectLst/>
                        </a:rPr>
                        <a:t>5</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Argentina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66,787</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4.8%</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859086904"/>
                  </a:ext>
                </a:extLst>
              </a:tr>
              <a:tr h="460574">
                <a:tc>
                  <a:txBody>
                    <a:bodyPr/>
                    <a:lstStyle/>
                    <a:p>
                      <a:pPr algn="ctr" fontAlgn="ctr"/>
                      <a:r>
                        <a:rPr lang="es-MX" sz="1600" u="none" strike="noStrike">
                          <a:effectLst/>
                        </a:rPr>
                        <a:t>6</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Peru</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60,756</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4.4%</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802805325"/>
                  </a:ext>
                </a:extLst>
              </a:tr>
              <a:tr h="460574">
                <a:tc>
                  <a:txBody>
                    <a:bodyPr/>
                    <a:lstStyle/>
                    <a:p>
                      <a:pPr algn="ctr" fontAlgn="ctr"/>
                      <a:r>
                        <a:rPr lang="es-MX" sz="1600" u="none" strike="noStrike">
                          <a:effectLst/>
                        </a:rPr>
                        <a:t>7</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Colombia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49,545</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3.6%</a:t>
                      </a:r>
                      <a:endParaRPr lang="es-MX" sz="16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61744749"/>
                  </a:ext>
                </a:extLst>
              </a:tr>
            </a:tbl>
          </a:graphicData>
        </a:graphic>
      </p:graphicFrame>
    </p:spTree>
    <p:extLst>
      <p:ext uri="{BB962C8B-B14F-4D97-AF65-F5344CB8AC3E}">
        <p14:creationId xmlns:p14="http://schemas.microsoft.com/office/powerpoint/2010/main" val="2353471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fotografía de una persona usando un portátil">
            <a:extLst>
              <a:ext uri="{FF2B5EF4-FFF2-40B4-BE49-F238E27FC236}">
                <a16:creationId xmlns:a16="http://schemas.microsoft.com/office/drawing/2014/main" id="{580459A6-74F1-49C9-B51B-9878E21EB18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838199" y="2578608"/>
            <a:ext cx="3557156" cy="914400"/>
          </a:xfrm>
        </p:spPr>
        <p:txBody>
          <a:bodyPr rtlCol="0" anchor="b" anchorCtr="0">
            <a:normAutofit fontScale="90000"/>
          </a:bodyPr>
          <a:lstStyle/>
          <a:p>
            <a:pPr rtl="0"/>
            <a:r>
              <a:rPr lang="es-MX" dirty="0"/>
              <a:t>ECONOMÍAS DEL G-20</a:t>
            </a:r>
          </a:p>
        </p:txBody>
      </p:sp>
      <p:sp>
        <p:nvSpPr>
          <p:cNvPr id="3" name="Subtítulo 2">
            <a:extLst>
              <a:ext uri="{FF2B5EF4-FFF2-40B4-BE49-F238E27FC236}">
                <a16:creationId xmlns:a16="http://schemas.microsoft.com/office/drawing/2014/main" id="{35E3EA69-4E0E-41BD-8095-A124225A2647}"/>
              </a:ext>
            </a:extLst>
          </p:cNvPr>
          <p:cNvSpPr>
            <a:spLocks noGrp="1"/>
          </p:cNvSpPr>
          <p:nvPr>
            <p:ph idx="1"/>
          </p:nvPr>
        </p:nvSpPr>
        <p:spPr>
          <a:xfrm>
            <a:off x="838199" y="3721608"/>
            <a:ext cx="4076701" cy="2286000"/>
          </a:xfrm>
        </p:spPr>
        <p:txBody>
          <a:bodyPr vert="horz" lIns="91440" tIns="45720" rIns="91440" bIns="45720" rtlCol="0" anchor="t">
            <a:normAutofit/>
          </a:bodyPr>
          <a:lstStyle/>
          <a:p>
            <a:pPr algn="just" rtl="0"/>
            <a:r>
              <a:rPr lang="es-MX" dirty="0"/>
              <a:t>México, quinto lugar entre las economías del G-20 que tendrán mayor crecimiento en 2024 [1].</a:t>
            </a:r>
          </a:p>
          <a:p>
            <a:pPr algn="just" rtl="0"/>
            <a:r>
              <a:rPr lang="es-MX" dirty="0"/>
              <a:t>El Fondo Monetario Internacional proyecta un crecimiento del 2.2%, superando la expansión económica de Brasil, Canadá, Francia y Alemania.</a:t>
            </a:r>
          </a:p>
        </p:txBody>
      </p:sp>
      <p:sp>
        <p:nvSpPr>
          <p:cNvPr id="32" name="Marcador de fecha 31">
            <a:extLst>
              <a:ext uri="{FF2B5EF4-FFF2-40B4-BE49-F238E27FC236}">
                <a16:creationId xmlns:a16="http://schemas.microsoft.com/office/drawing/2014/main" id="{749385CE-DFA8-4194-94B1-676D83777168}"/>
              </a:ext>
            </a:extLst>
          </p:cNvPr>
          <p:cNvSpPr>
            <a:spLocks noGrp="1"/>
          </p:cNvSpPr>
          <p:nvPr>
            <p:ph type="dt" sz="half" idx="10"/>
          </p:nvPr>
        </p:nvSpPr>
        <p:spPr>
          <a:xfrm>
            <a:off x="838200" y="6356350"/>
            <a:ext cx="2743200" cy="365125"/>
          </a:xfrm>
        </p:spPr>
        <p:txBody>
          <a:bodyPr rtlCol="0"/>
          <a:lstStyle/>
          <a:p>
            <a:pPr rtl="0"/>
            <a:r>
              <a:rPr lang="es-MX" dirty="0"/>
              <a:t>Julio, 2024</a:t>
            </a:r>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es-MX" smtClean="0"/>
              <a:pPr rtl="0"/>
              <a:t>11</a:t>
            </a:fld>
            <a:endParaRPr lang="es-MX"/>
          </a:p>
        </p:txBody>
      </p:sp>
      <p:sp>
        <p:nvSpPr>
          <p:cNvPr id="36" name="Marcador de texto 35">
            <a:extLst>
              <a:ext uri="{FF2B5EF4-FFF2-40B4-BE49-F238E27FC236}">
                <a16:creationId xmlns:a16="http://schemas.microsoft.com/office/drawing/2014/main" id="{057CCB72-3874-46DE-9CF8-8C39DE3D264B}"/>
              </a:ext>
            </a:extLst>
          </p:cNvPr>
          <p:cNvSpPr>
            <a:spLocks noGrp="1"/>
          </p:cNvSpPr>
          <p:nvPr>
            <p:ph type="body" sz="quarter" idx="14"/>
          </p:nvPr>
        </p:nvSpPr>
        <p:spPr>
          <a:xfrm>
            <a:off x="10443554" y="4157"/>
            <a:ext cx="1737360" cy="6858000"/>
          </a:xfrm>
        </p:spPr>
        <p:txBody>
          <a:bodyPr rtlCol="0"/>
          <a:lstStyle/>
          <a:p>
            <a:pPr algn="ctr" rtl="0"/>
            <a:r>
              <a:rPr lang="es-MX"/>
              <a:t>MÉXICO</a:t>
            </a:r>
            <a:endParaRPr lang="es-MX" dirty="0"/>
          </a:p>
        </p:txBody>
      </p:sp>
      <p:sp>
        <p:nvSpPr>
          <p:cNvPr id="6" name="Marcador de pie de página 2">
            <a:extLst>
              <a:ext uri="{FF2B5EF4-FFF2-40B4-BE49-F238E27FC236}">
                <a16:creationId xmlns:a16="http://schemas.microsoft.com/office/drawing/2014/main" id="{3D8E50E9-1815-4404-E693-1E3E9816DBC9}"/>
              </a:ext>
            </a:extLst>
          </p:cNvPr>
          <p:cNvSpPr>
            <a:spLocks noGrp="1"/>
          </p:cNvSpPr>
          <p:nvPr>
            <p:ph type="ftr" sz="quarter" idx="11"/>
          </p:nvPr>
        </p:nvSpPr>
        <p:spPr>
          <a:xfrm>
            <a:off x="1888435" y="6330190"/>
            <a:ext cx="8567530" cy="365125"/>
          </a:xfrm>
        </p:spPr>
        <p:txBody>
          <a:bodyPr rtlCol="0"/>
          <a:lstStyle/>
          <a:p>
            <a:pPr rtl="0"/>
            <a:r>
              <a:rPr lang="es-MX" dirty="0"/>
              <a:t>[1] </a:t>
            </a:r>
            <a:r>
              <a:rPr lang="es-MX" dirty="0" err="1"/>
              <a:t>World</a:t>
            </a:r>
            <a:r>
              <a:rPr lang="es-MX" dirty="0"/>
              <a:t> </a:t>
            </a:r>
            <a:r>
              <a:rPr lang="es-MX" dirty="0" err="1"/>
              <a:t>Economic</a:t>
            </a:r>
            <a:r>
              <a:rPr lang="es-MX" dirty="0"/>
              <a:t> Outlook </a:t>
            </a:r>
            <a:r>
              <a:rPr lang="es-MX" dirty="0" err="1"/>
              <a:t>Database</a:t>
            </a:r>
            <a:r>
              <a:rPr lang="es-MX" dirty="0"/>
              <a:t>. Fondo Monetario Internacional, 2024.</a:t>
            </a:r>
          </a:p>
        </p:txBody>
      </p:sp>
    </p:spTree>
    <p:extLst>
      <p:ext uri="{BB962C8B-B14F-4D97-AF65-F5344CB8AC3E}">
        <p14:creationId xmlns:p14="http://schemas.microsoft.com/office/powerpoint/2010/main" val="2262317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39788" y="365125"/>
            <a:ext cx="10515600" cy="1325563"/>
          </a:xfrm>
        </p:spPr>
        <p:txBody>
          <a:bodyPr rtlCol="0">
            <a:normAutofit/>
          </a:bodyPr>
          <a:lstStyle/>
          <a:p>
            <a:pPr rtl="0"/>
            <a:r>
              <a:rPr lang="es-MX" sz="3600" dirty="0"/>
              <a:t>ECONOMÍAS DEL G-20</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3" y="1482296"/>
            <a:ext cx="8321040" cy="365125"/>
          </a:xfrm>
        </p:spPr>
        <p:txBody>
          <a:bodyPr rtlCol="0"/>
          <a:lstStyle/>
          <a:p>
            <a:pPr rtl="0"/>
            <a:r>
              <a:rPr lang="es-MX" dirty="0"/>
              <a:t>Quinto lugar en proyección de crecimiento al 2024</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Ranking</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G-20</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Julio,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a:t>
            </a:r>
            <a:r>
              <a:rPr lang="es-MX" dirty="0" err="1"/>
              <a:t>World</a:t>
            </a:r>
            <a:r>
              <a:rPr lang="es-MX" dirty="0"/>
              <a:t> </a:t>
            </a:r>
            <a:r>
              <a:rPr lang="es-MX" dirty="0" err="1"/>
              <a:t>Economic</a:t>
            </a:r>
            <a:r>
              <a:rPr lang="es-MX" dirty="0"/>
              <a:t> Outlook </a:t>
            </a:r>
            <a:r>
              <a:rPr lang="es-MX" dirty="0" err="1"/>
              <a:t>Database</a:t>
            </a:r>
            <a:r>
              <a:rPr lang="es-MX" dirty="0"/>
              <a:t>. Fondo Monetario Internacional, 2024.</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12</a:t>
            </a:fld>
            <a:endParaRPr lang="es-MX" dirty="0"/>
          </a:p>
        </p:txBody>
      </p:sp>
      <p:graphicFrame>
        <p:nvGraphicFramePr>
          <p:cNvPr id="10" name="Marcador de contenido 9">
            <a:extLst>
              <a:ext uri="{FF2B5EF4-FFF2-40B4-BE49-F238E27FC236}">
                <a16:creationId xmlns:a16="http://schemas.microsoft.com/office/drawing/2014/main" id="{7960821D-16FD-F860-E708-0320CABE2414}"/>
              </a:ext>
            </a:extLst>
          </p:cNvPr>
          <p:cNvGraphicFramePr>
            <a:graphicFrameLocks noGrp="1"/>
          </p:cNvGraphicFramePr>
          <p:nvPr>
            <p:ph sz="half" idx="2"/>
            <p:extLst>
              <p:ext uri="{D42A27DB-BD31-4B8C-83A1-F6EECF244321}">
                <p14:modId xmlns:p14="http://schemas.microsoft.com/office/powerpoint/2010/main" val="1623099414"/>
              </p:ext>
            </p:extLst>
          </p:nvPr>
        </p:nvGraphicFramePr>
        <p:xfrm>
          <a:off x="836612" y="2505075"/>
          <a:ext cx="5183188" cy="3771900"/>
        </p:xfrm>
        <a:graphic>
          <a:graphicData uri="http://schemas.openxmlformats.org/drawingml/2006/table">
            <a:tbl>
              <a:tblPr>
                <a:tableStyleId>{D113A9D2-9D6B-4929-AA2D-F23B5EE8CBE7}</a:tableStyleId>
              </a:tblPr>
              <a:tblGrid>
                <a:gridCol w="1606788">
                  <a:extLst>
                    <a:ext uri="{9D8B030D-6E8A-4147-A177-3AD203B41FA5}">
                      <a16:colId xmlns:a16="http://schemas.microsoft.com/office/drawing/2014/main" val="3105408725"/>
                    </a:ext>
                  </a:extLst>
                </a:gridCol>
                <a:gridCol w="1969612">
                  <a:extLst>
                    <a:ext uri="{9D8B030D-6E8A-4147-A177-3AD203B41FA5}">
                      <a16:colId xmlns:a16="http://schemas.microsoft.com/office/drawing/2014/main" val="3031277125"/>
                    </a:ext>
                  </a:extLst>
                </a:gridCol>
                <a:gridCol w="1606788">
                  <a:extLst>
                    <a:ext uri="{9D8B030D-6E8A-4147-A177-3AD203B41FA5}">
                      <a16:colId xmlns:a16="http://schemas.microsoft.com/office/drawing/2014/main" val="2132156736"/>
                    </a:ext>
                  </a:extLst>
                </a:gridCol>
              </a:tblGrid>
              <a:tr h="245639">
                <a:tc>
                  <a:txBody>
                    <a:bodyPr/>
                    <a:lstStyle/>
                    <a:p>
                      <a:pPr algn="ctr" fontAlgn="ctr"/>
                      <a:r>
                        <a:rPr lang="es-MX" sz="1600" u="none" strike="noStrike">
                          <a:effectLst/>
                        </a:rPr>
                        <a:t>Sitio</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País</a:t>
                      </a:r>
                      <a:endParaRPr lang="es-MX" sz="16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2024</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141133767"/>
                  </a:ext>
                </a:extLst>
              </a:tr>
              <a:tr h="245639">
                <a:tc>
                  <a:txBody>
                    <a:bodyPr/>
                    <a:lstStyle/>
                    <a:p>
                      <a:pPr algn="ctr" fontAlgn="ctr"/>
                      <a:r>
                        <a:rPr lang="es-MX" sz="1600" u="none" strike="noStrike">
                          <a:effectLst/>
                        </a:rPr>
                        <a:t>1</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u="none" strike="noStrike">
                          <a:effectLst/>
                        </a:rPr>
                        <a:t>India</a:t>
                      </a:r>
                      <a:endParaRPr lang="es-MX" sz="1600" b="0" i="0" u="none" strike="noStrike">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u="none" strike="noStrike">
                          <a:effectLst/>
                        </a:rPr>
                        <a:t>7.0%</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03577853"/>
                  </a:ext>
                </a:extLst>
              </a:tr>
              <a:tr h="245639">
                <a:tc>
                  <a:txBody>
                    <a:bodyPr/>
                    <a:lstStyle/>
                    <a:p>
                      <a:pPr algn="ctr" fontAlgn="ctr"/>
                      <a:r>
                        <a:rPr lang="es-MX" sz="1600" u="none" strike="noStrike">
                          <a:effectLst/>
                        </a:rPr>
                        <a:t>2</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u="none" strike="noStrike" dirty="0">
                          <a:effectLst/>
                        </a:rPr>
                        <a:t>China</a:t>
                      </a:r>
                      <a:endParaRPr lang="es-MX" sz="1600" b="0" i="0" u="none" strike="noStrike" dirty="0">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u="none" strike="noStrike">
                          <a:effectLst/>
                        </a:rPr>
                        <a:t>5.0%</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900409178"/>
                  </a:ext>
                </a:extLst>
              </a:tr>
              <a:tr h="245639">
                <a:tc>
                  <a:txBody>
                    <a:bodyPr/>
                    <a:lstStyle/>
                    <a:p>
                      <a:pPr algn="ctr" fontAlgn="ctr"/>
                      <a:r>
                        <a:rPr lang="es-MX" sz="1600" u="none" strike="noStrike">
                          <a:effectLst/>
                        </a:rPr>
                        <a:t>3</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Rusia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3.2%</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24022413"/>
                  </a:ext>
                </a:extLst>
              </a:tr>
              <a:tr h="245639">
                <a:tc>
                  <a:txBody>
                    <a:bodyPr/>
                    <a:lstStyle/>
                    <a:p>
                      <a:pPr algn="ctr" fontAlgn="ctr"/>
                      <a:r>
                        <a:rPr lang="es-MX" sz="1600" u="none" strike="noStrike">
                          <a:effectLst/>
                        </a:rPr>
                        <a:t>4</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Estados Unidos</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2.6%</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162328017"/>
                  </a:ext>
                </a:extLst>
              </a:tr>
              <a:tr h="245639">
                <a:tc>
                  <a:txBody>
                    <a:bodyPr/>
                    <a:lstStyle/>
                    <a:p>
                      <a:pPr algn="ctr" fontAlgn="ctr"/>
                      <a:r>
                        <a:rPr lang="es-MX" sz="1600" b="1" u="none" strike="noStrike" dirty="0">
                          <a:effectLst/>
                        </a:rPr>
                        <a:t>5</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b="1" u="none" strike="noStrike" dirty="0">
                          <a:effectLst/>
                        </a:rPr>
                        <a:t>México</a:t>
                      </a:r>
                      <a:endParaRPr lang="es-MX" sz="1600" b="1" i="0" u="none" strike="noStrike" dirty="0">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b="1" u="none" strike="noStrike" dirty="0">
                          <a:effectLst/>
                        </a:rPr>
                        <a:t>2.2%</a:t>
                      </a:r>
                      <a:endParaRPr lang="es-MX" sz="16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795247925"/>
                  </a:ext>
                </a:extLst>
              </a:tr>
              <a:tr h="245639">
                <a:tc>
                  <a:txBody>
                    <a:bodyPr/>
                    <a:lstStyle/>
                    <a:p>
                      <a:pPr algn="ctr" fontAlgn="ctr"/>
                      <a:r>
                        <a:rPr lang="es-MX" sz="1600" u="none" strike="noStrike">
                          <a:effectLst/>
                        </a:rPr>
                        <a:t>6</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u="none" strike="noStrike">
                          <a:effectLst/>
                        </a:rPr>
                        <a:t>Brasil</a:t>
                      </a:r>
                      <a:endParaRPr lang="es-MX" sz="1600" b="0" i="0" u="none" strike="noStrike">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u="none" strike="noStrike">
                          <a:effectLst/>
                        </a:rPr>
                        <a:t>2.1%</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937601029"/>
                  </a:ext>
                </a:extLst>
              </a:tr>
              <a:tr h="245639">
                <a:tc>
                  <a:txBody>
                    <a:bodyPr/>
                    <a:lstStyle/>
                    <a:p>
                      <a:pPr algn="ctr" fontAlgn="ctr"/>
                      <a:r>
                        <a:rPr lang="es-MX" sz="1600" u="none" strike="noStrike">
                          <a:effectLst/>
                        </a:rPr>
                        <a:t>7</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u="none" strike="noStrike">
                          <a:effectLst/>
                        </a:rPr>
                        <a:t>Arabia Saudita</a:t>
                      </a:r>
                      <a:endParaRPr lang="es-MX" sz="1600" b="0" i="0" u="none" strike="noStrike">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u="none" strike="noStrike">
                          <a:effectLst/>
                        </a:rPr>
                        <a:t>1.7%</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202947059"/>
                  </a:ext>
                </a:extLst>
              </a:tr>
              <a:tr h="245639">
                <a:tc>
                  <a:txBody>
                    <a:bodyPr/>
                    <a:lstStyle/>
                    <a:p>
                      <a:pPr algn="ctr" fontAlgn="ctr"/>
                      <a:r>
                        <a:rPr lang="es-MX" sz="1600" u="none" strike="noStrike">
                          <a:effectLst/>
                        </a:rPr>
                        <a:t>8</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dirty="0">
                          <a:effectLst/>
                        </a:rPr>
                        <a:t>Canadá</a:t>
                      </a:r>
                      <a:endParaRPr lang="es-MX" sz="16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1.3%</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611009056"/>
                  </a:ext>
                </a:extLst>
              </a:tr>
              <a:tr h="245639">
                <a:tc>
                  <a:txBody>
                    <a:bodyPr/>
                    <a:lstStyle/>
                    <a:p>
                      <a:pPr algn="ctr" fontAlgn="ctr"/>
                      <a:r>
                        <a:rPr lang="es-MX" sz="1600" u="none" strike="noStrike">
                          <a:effectLst/>
                        </a:rPr>
                        <a:t>9</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Francia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0.9%</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887284784"/>
                  </a:ext>
                </a:extLst>
              </a:tr>
              <a:tr h="245639">
                <a:tc>
                  <a:txBody>
                    <a:bodyPr/>
                    <a:lstStyle/>
                    <a:p>
                      <a:pPr algn="ctr" fontAlgn="ctr"/>
                      <a:r>
                        <a:rPr lang="es-MX" sz="1600" u="none" strike="noStrike">
                          <a:effectLst/>
                        </a:rPr>
                        <a:t>10</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u="none" strike="noStrike" dirty="0">
                          <a:effectLst/>
                        </a:rPr>
                        <a:t>Sudáfrica</a:t>
                      </a:r>
                      <a:endParaRPr lang="es-MX" sz="1600" b="0" i="0" u="none" strike="noStrike" dirty="0">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u="none" strike="noStrike">
                          <a:effectLst/>
                        </a:rPr>
                        <a:t>0.9%</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462523961"/>
                  </a:ext>
                </a:extLst>
              </a:tr>
              <a:tr h="245639">
                <a:tc>
                  <a:txBody>
                    <a:bodyPr/>
                    <a:lstStyle/>
                    <a:p>
                      <a:pPr algn="ctr" fontAlgn="ctr"/>
                      <a:r>
                        <a:rPr lang="es-MX" sz="1600" u="none" strike="noStrike">
                          <a:effectLst/>
                        </a:rPr>
                        <a:t>11</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dirty="0">
                          <a:effectLst/>
                        </a:rPr>
                        <a:t>Reino Unido</a:t>
                      </a:r>
                      <a:endParaRPr lang="es-MX" sz="16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0.7%</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4230188463"/>
                  </a:ext>
                </a:extLst>
              </a:tr>
              <a:tr h="245639">
                <a:tc>
                  <a:txBody>
                    <a:bodyPr/>
                    <a:lstStyle/>
                    <a:p>
                      <a:pPr algn="ctr" fontAlgn="ctr"/>
                      <a:r>
                        <a:rPr lang="es-MX" sz="1600" u="none" strike="noStrike">
                          <a:effectLst/>
                        </a:rPr>
                        <a:t>12</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Italia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0.7%</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280276040"/>
                  </a:ext>
                </a:extLst>
              </a:tr>
              <a:tr h="245639">
                <a:tc>
                  <a:txBody>
                    <a:bodyPr/>
                    <a:lstStyle/>
                    <a:p>
                      <a:pPr algn="ctr" fontAlgn="ctr"/>
                      <a:r>
                        <a:rPr lang="es-MX" sz="1600" u="none" strike="noStrike">
                          <a:effectLst/>
                        </a:rPr>
                        <a:t>13</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b"/>
                      <a:r>
                        <a:rPr lang="es-MX" sz="1600" u="none" strike="noStrike" dirty="0">
                          <a:effectLst/>
                        </a:rPr>
                        <a:t>Japón</a:t>
                      </a:r>
                      <a:endParaRPr lang="es-MX" sz="1600" b="0" i="0" u="none" strike="noStrike" dirty="0">
                        <a:solidFill>
                          <a:srgbClr val="000000"/>
                        </a:solidFill>
                        <a:effectLst/>
                        <a:latin typeface="Source Sans Pro" panose="020B0503030403020204" pitchFamily="34" charset="0"/>
                      </a:endParaRPr>
                    </a:p>
                  </a:txBody>
                  <a:tcPr marL="7620" marR="7620" marT="7620" marB="0" anchor="b"/>
                </a:tc>
                <a:tc>
                  <a:txBody>
                    <a:bodyPr/>
                    <a:lstStyle/>
                    <a:p>
                      <a:pPr algn="ctr" fontAlgn="ctr"/>
                      <a:r>
                        <a:rPr lang="es-MX" sz="1600" u="none" strike="noStrike">
                          <a:effectLst/>
                        </a:rPr>
                        <a:t>0.7%</a:t>
                      </a:r>
                      <a:endParaRPr lang="es-MX" sz="16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4052944178"/>
                  </a:ext>
                </a:extLst>
              </a:tr>
              <a:tr h="245639">
                <a:tc>
                  <a:txBody>
                    <a:bodyPr/>
                    <a:lstStyle/>
                    <a:p>
                      <a:pPr algn="ctr" fontAlgn="ctr"/>
                      <a:r>
                        <a:rPr lang="es-MX" sz="1600" u="none" strike="noStrike">
                          <a:effectLst/>
                        </a:rPr>
                        <a:t>14</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Alemania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0.2%</a:t>
                      </a:r>
                      <a:endParaRPr lang="es-MX" sz="16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372185406"/>
                  </a:ext>
                </a:extLst>
              </a:tr>
            </a:tbl>
          </a:graphicData>
        </a:graphic>
      </p:graphicFrame>
      <p:graphicFrame>
        <p:nvGraphicFramePr>
          <p:cNvPr id="14" name="Marcador de contenido 13">
            <a:extLst>
              <a:ext uri="{FF2B5EF4-FFF2-40B4-BE49-F238E27FC236}">
                <a16:creationId xmlns:a16="http://schemas.microsoft.com/office/drawing/2014/main" id="{8EF726D3-82CE-4D0B-8357-3491FC089A9D}"/>
              </a:ext>
            </a:extLst>
          </p:cNvPr>
          <p:cNvGraphicFramePr>
            <a:graphicFrameLocks noGrp="1"/>
          </p:cNvGraphicFramePr>
          <p:nvPr>
            <p:ph sz="quarter" idx="4"/>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31647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fotografía de una persona usando un portátil">
            <a:extLst>
              <a:ext uri="{FF2B5EF4-FFF2-40B4-BE49-F238E27FC236}">
                <a16:creationId xmlns:a16="http://schemas.microsoft.com/office/drawing/2014/main" id="{580459A6-74F1-49C9-B51B-9878E21EB18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838199" y="2578608"/>
            <a:ext cx="3557156" cy="914400"/>
          </a:xfrm>
        </p:spPr>
        <p:txBody>
          <a:bodyPr rtlCol="0" anchor="b" anchorCtr="0">
            <a:normAutofit fontScale="90000"/>
          </a:bodyPr>
          <a:lstStyle/>
          <a:p>
            <a:pPr rtl="0"/>
            <a:r>
              <a:rPr lang="es-MX" dirty="0"/>
              <a:t>PRINCIPAL SOCIO COMERCIAL DE ESTADOS UNIDOS</a:t>
            </a:r>
          </a:p>
        </p:txBody>
      </p:sp>
      <p:sp>
        <p:nvSpPr>
          <p:cNvPr id="3" name="Subtítulo 2">
            <a:extLst>
              <a:ext uri="{FF2B5EF4-FFF2-40B4-BE49-F238E27FC236}">
                <a16:creationId xmlns:a16="http://schemas.microsoft.com/office/drawing/2014/main" id="{35E3EA69-4E0E-41BD-8095-A124225A2647}"/>
              </a:ext>
            </a:extLst>
          </p:cNvPr>
          <p:cNvSpPr>
            <a:spLocks noGrp="1"/>
          </p:cNvSpPr>
          <p:nvPr>
            <p:ph idx="1"/>
          </p:nvPr>
        </p:nvSpPr>
        <p:spPr>
          <a:xfrm>
            <a:off x="838199" y="3721608"/>
            <a:ext cx="4076701" cy="2286000"/>
          </a:xfrm>
        </p:spPr>
        <p:txBody>
          <a:bodyPr vert="horz" lIns="91440" tIns="45720" rIns="91440" bIns="45720" rtlCol="0" anchor="t">
            <a:normAutofit/>
          </a:bodyPr>
          <a:lstStyle/>
          <a:p>
            <a:pPr algn="just" rtl="0"/>
            <a:r>
              <a:rPr lang="es-MX" dirty="0"/>
              <a:t>Por primera vez en dos décadas, Estados Unidos le compró más bienes a México que a China en 2023.</a:t>
            </a:r>
          </a:p>
          <a:p>
            <a:pPr algn="just" rtl="0"/>
            <a:r>
              <a:rPr lang="es-MX" dirty="0"/>
              <a:t>En términos totales de las importaciones estadounidenses, la proporción que representan los productos chinos quedó en 13.9%, mientras que los productos mexicanos representaron un 15.4% [1].</a:t>
            </a:r>
          </a:p>
        </p:txBody>
      </p:sp>
      <p:sp>
        <p:nvSpPr>
          <p:cNvPr id="32" name="Marcador de fecha 31">
            <a:extLst>
              <a:ext uri="{FF2B5EF4-FFF2-40B4-BE49-F238E27FC236}">
                <a16:creationId xmlns:a16="http://schemas.microsoft.com/office/drawing/2014/main" id="{749385CE-DFA8-4194-94B1-676D83777168}"/>
              </a:ext>
            </a:extLst>
          </p:cNvPr>
          <p:cNvSpPr>
            <a:spLocks noGrp="1"/>
          </p:cNvSpPr>
          <p:nvPr>
            <p:ph type="dt" sz="half" idx="10"/>
          </p:nvPr>
        </p:nvSpPr>
        <p:spPr>
          <a:xfrm>
            <a:off x="838200" y="6356350"/>
            <a:ext cx="2743200" cy="365125"/>
          </a:xfrm>
        </p:spPr>
        <p:txBody>
          <a:bodyPr rtlCol="0"/>
          <a:lstStyle/>
          <a:p>
            <a:pPr rtl="0"/>
            <a:r>
              <a:rPr lang="es-MX" dirty="0"/>
              <a:t>Marzo, 2024</a:t>
            </a:r>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es-MX" smtClean="0"/>
              <a:pPr rtl="0"/>
              <a:t>13</a:t>
            </a:fld>
            <a:endParaRPr lang="es-MX"/>
          </a:p>
        </p:txBody>
      </p:sp>
      <p:sp>
        <p:nvSpPr>
          <p:cNvPr id="36" name="Marcador de texto 35">
            <a:extLst>
              <a:ext uri="{FF2B5EF4-FFF2-40B4-BE49-F238E27FC236}">
                <a16:creationId xmlns:a16="http://schemas.microsoft.com/office/drawing/2014/main" id="{057CCB72-3874-46DE-9CF8-8C39DE3D264B}"/>
              </a:ext>
            </a:extLst>
          </p:cNvPr>
          <p:cNvSpPr>
            <a:spLocks noGrp="1"/>
          </p:cNvSpPr>
          <p:nvPr>
            <p:ph type="body" sz="quarter" idx="14"/>
          </p:nvPr>
        </p:nvSpPr>
        <p:spPr>
          <a:xfrm>
            <a:off x="10443554" y="4157"/>
            <a:ext cx="1737360" cy="6858000"/>
          </a:xfrm>
        </p:spPr>
        <p:txBody>
          <a:bodyPr rtlCol="0"/>
          <a:lstStyle/>
          <a:p>
            <a:pPr algn="ctr" rtl="0"/>
            <a:r>
              <a:rPr lang="es-MX"/>
              <a:t>MÉXICO</a:t>
            </a:r>
            <a:endParaRPr lang="es-MX" dirty="0"/>
          </a:p>
        </p:txBody>
      </p:sp>
      <p:sp>
        <p:nvSpPr>
          <p:cNvPr id="6" name="Marcador de pie de página 2">
            <a:extLst>
              <a:ext uri="{FF2B5EF4-FFF2-40B4-BE49-F238E27FC236}">
                <a16:creationId xmlns:a16="http://schemas.microsoft.com/office/drawing/2014/main" id="{3D8E50E9-1815-4404-E693-1E3E9816DBC9}"/>
              </a:ext>
            </a:extLst>
          </p:cNvPr>
          <p:cNvSpPr>
            <a:spLocks noGrp="1"/>
          </p:cNvSpPr>
          <p:nvPr>
            <p:ph type="ftr" sz="quarter" idx="11"/>
          </p:nvPr>
        </p:nvSpPr>
        <p:spPr>
          <a:xfrm>
            <a:off x="1888435" y="6330190"/>
            <a:ext cx="8567530" cy="365125"/>
          </a:xfrm>
        </p:spPr>
        <p:txBody>
          <a:bodyPr rtlCol="0"/>
          <a:lstStyle/>
          <a:p>
            <a:pPr rtl="0"/>
            <a:r>
              <a:rPr lang="es-MX" dirty="0"/>
              <a:t>[1] Oficina del Censo del Departamento de Comercio de EU</a:t>
            </a:r>
          </a:p>
        </p:txBody>
      </p:sp>
    </p:spTree>
    <p:extLst>
      <p:ext uri="{BB962C8B-B14F-4D97-AF65-F5344CB8AC3E}">
        <p14:creationId xmlns:p14="http://schemas.microsoft.com/office/powerpoint/2010/main" val="3923916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39788" y="365125"/>
            <a:ext cx="10515600" cy="1325563"/>
          </a:xfrm>
        </p:spPr>
        <p:txBody>
          <a:bodyPr rtlCol="0">
            <a:normAutofit/>
          </a:bodyPr>
          <a:lstStyle/>
          <a:p>
            <a:pPr rtl="0"/>
            <a:r>
              <a:rPr lang="es-MX" sz="3600" dirty="0"/>
              <a:t>PRINCIPAL SOCIO COMERCIAL DE ESTADOS UNIDOS</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2" y="1482296"/>
            <a:ext cx="10515599" cy="365125"/>
          </a:xfrm>
        </p:spPr>
        <p:txBody>
          <a:bodyPr rtlCol="0"/>
          <a:lstStyle/>
          <a:p>
            <a:pPr rtl="0"/>
            <a:r>
              <a:rPr lang="es-MX" dirty="0"/>
              <a:t>Entre los productos que más compra EE UU a México están los autos y autopartes, electrónicos, petróleo y productos agrícolas.</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Intercambio comercial entre EU</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Julio,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a:t>
            </a:r>
            <a:r>
              <a:rPr lang="es-MX" dirty="0" err="1"/>
              <a:t>World</a:t>
            </a:r>
            <a:r>
              <a:rPr lang="es-MX" dirty="0"/>
              <a:t> </a:t>
            </a:r>
            <a:r>
              <a:rPr lang="es-MX" dirty="0" err="1"/>
              <a:t>Economic</a:t>
            </a:r>
            <a:r>
              <a:rPr lang="es-MX" dirty="0"/>
              <a:t> Outlook </a:t>
            </a:r>
            <a:r>
              <a:rPr lang="es-MX" dirty="0" err="1"/>
              <a:t>Database</a:t>
            </a:r>
            <a:r>
              <a:rPr lang="es-MX" dirty="0"/>
              <a:t>. Fondo Monetario Internacional, 2024.</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14</a:t>
            </a:fld>
            <a:endParaRPr lang="es-MX" dirty="0"/>
          </a:p>
        </p:txBody>
      </p:sp>
      <p:graphicFrame>
        <p:nvGraphicFramePr>
          <p:cNvPr id="11" name="Marcador de contenido 10">
            <a:extLst>
              <a:ext uri="{FF2B5EF4-FFF2-40B4-BE49-F238E27FC236}">
                <a16:creationId xmlns:a16="http://schemas.microsoft.com/office/drawing/2014/main" id="{200ED263-89DE-81F7-9223-740FFC648229}"/>
              </a:ext>
            </a:extLst>
          </p:cNvPr>
          <p:cNvGraphicFramePr>
            <a:graphicFrameLocks noGrp="1"/>
          </p:cNvGraphicFramePr>
          <p:nvPr>
            <p:ph sz="half" idx="2"/>
            <p:extLst>
              <p:ext uri="{D42A27DB-BD31-4B8C-83A1-F6EECF244321}">
                <p14:modId xmlns:p14="http://schemas.microsoft.com/office/powerpoint/2010/main" val="571721630"/>
              </p:ext>
            </p:extLst>
          </p:nvPr>
        </p:nvGraphicFramePr>
        <p:xfrm>
          <a:off x="836612" y="2422159"/>
          <a:ext cx="5183188" cy="3767504"/>
        </p:xfrm>
        <a:graphic>
          <a:graphicData uri="http://schemas.openxmlformats.org/drawingml/2006/table">
            <a:tbl>
              <a:tblPr>
                <a:tableStyleId>{D113A9D2-9D6B-4929-AA2D-F23B5EE8CBE7}</a:tableStyleId>
              </a:tblPr>
              <a:tblGrid>
                <a:gridCol w="1606788">
                  <a:extLst>
                    <a:ext uri="{9D8B030D-6E8A-4147-A177-3AD203B41FA5}">
                      <a16:colId xmlns:a16="http://schemas.microsoft.com/office/drawing/2014/main" val="710718179"/>
                    </a:ext>
                  </a:extLst>
                </a:gridCol>
                <a:gridCol w="1969612">
                  <a:extLst>
                    <a:ext uri="{9D8B030D-6E8A-4147-A177-3AD203B41FA5}">
                      <a16:colId xmlns:a16="http://schemas.microsoft.com/office/drawing/2014/main" val="4122978948"/>
                    </a:ext>
                  </a:extLst>
                </a:gridCol>
                <a:gridCol w="1606788">
                  <a:extLst>
                    <a:ext uri="{9D8B030D-6E8A-4147-A177-3AD203B41FA5}">
                      <a16:colId xmlns:a16="http://schemas.microsoft.com/office/drawing/2014/main" val="1332020740"/>
                    </a:ext>
                  </a:extLst>
                </a:gridCol>
              </a:tblGrid>
              <a:tr h="941876">
                <a:tc>
                  <a:txBody>
                    <a:bodyPr/>
                    <a:lstStyle/>
                    <a:p>
                      <a:pPr algn="ctr" fontAlgn="ctr"/>
                      <a:r>
                        <a:rPr lang="es-MX" sz="1600" u="none" strike="noStrike">
                          <a:effectLst/>
                        </a:rPr>
                        <a:t>Sitio</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a:effectLst/>
                        </a:rPr>
                        <a:t>País</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effectLst/>
                        </a:rPr>
                        <a:t>1er </a:t>
                      </a:r>
                      <a:r>
                        <a:rPr lang="es-MX" sz="1600" u="none" strike="noStrike" dirty="0" err="1">
                          <a:effectLst/>
                        </a:rPr>
                        <a:t>Bim</a:t>
                      </a:r>
                      <a:r>
                        <a:rPr lang="es-MX" sz="1600" u="none" strike="noStrike" dirty="0">
                          <a:effectLst/>
                        </a:rPr>
                        <a:t> 2024</a:t>
                      </a:r>
                      <a:endParaRPr lang="es-MX" sz="16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278501073"/>
                  </a:ext>
                </a:extLst>
              </a:tr>
              <a:tr h="941876">
                <a:tc>
                  <a:txBody>
                    <a:bodyPr/>
                    <a:lstStyle/>
                    <a:p>
                      <a:pPr algn="ctr" fontAlgn="ctr"/>
                      <a:r>
                        <a:rPr lang="es-MX" sz="1600" b="1" u="none" strike="noStrike" dirty="0">
                          <a:effectLst/>
                        </a:rPr>
                        <a:t>1</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b="1" u="none" strike="noStrike" dirty="0">
                          <a:effectLst/>
                        </a:rPr>
                        <a:t>México</a:t>
                      </a:r>
                      <a:endParaRPr lang="es-MX" sz="16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b="1" i="0" u="none" strike="noStrike" dirty="0">
                          <a:solidFill>
                            <a:schemeClr val="bg1"/>
                          </a:solidFill>
                          <a:effectLst/>
                          <a:latin typeface="Source Sans Pro" panose="020B0503030403020204" pitchFamily="34" charset="0"/>
                        </a:rPr>
                        <a:t>78,286</a:t>
                      </a:r>
                    </a:p>
                  </a:txBody>
                  <a:tcPr marL="7620" marR="7620" marT="7620" marB="0" anchor="ctr"/>
                </a:tc>
                <a:extLst>
                  <a:ext uri="{0D108BD9-81ED-4DB2-BD59-A6C34878D82A}">
                    <a16:rowId xmlns:a16="http://schemas.microsoft.com/office/drawing/2014/main" val="1681420997"/>
                  </a:ext>
                </a:extLst>
              </a:tr>
              <a:tr h="941876">
                <a:tc>
                  <a:txBody>
                    <a:bodyPr/>
                    <a:lstStyle/>
                    <a:p>
                      <a:pPr algn="ctr" fontAlgn="ctr"/>
                      <a:r>
                        <a:rPr lang="es-MX" sz="1600" u="none" strike="noStrike">
                          <a:effectLst/>
                        </a:rPr>
                        <a:t>2</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Canadá</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u="none" strike="noStrike" dirty="0">
                          <a:solidFill>
                            <a:schemeClr val="bg1"/>
                          </a:solidFill>
                          <a:effectLst/>
                        </a:rPr>
                        <a:t>69,700</a:t>
                      </a:r>
                      <a:endParaRPr lang="es-MX" sz="1600" b="0" i="0" u="none" strike="noStrike" dirty="0">
                        <a:solidFill>
                          <a:schemeClr val="bg1"/>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240846796"/>
                  </a:ext>
                </a:extLst>
              </a:tr>
              <a:tr h="941876">
                <a:tc>
                  <a:txBody>
                    <a:bodyPr/>
                    <a:lstStyle/>
                    <a:p>
                      <a:pPr algn="ctr" fontAlgn="ctr"/>
                      <a:r>
                        <a:rPr lang="es-MX" sz="1600" u="none" strike="noStrike" dirty="0">
                          <a:effectLst/>
                        </a:rPr>
                        <a:t>3</a:t>
                      </a:r>
                      <a:endParaRPr lang="es-MX" sz="16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l" fontAlgn="ctr"/>
                      <a:r>
                        <a:rPr lang="es-MX" sz="1600" u="none" strike="noStrike">
                          <a:effectLst/>
                        </a:rPr>
                        <a:t>China</a:t>
                      </a:r>
                      <a:endParaRPr lang="es-MX" sz="16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600" b="0" i="0" u="none" strike="noStrike" dirty="0">
                          <a:solidFill>
                            <a:schemeClr val="bg1"/>
                          </a:solidFill>
                          <a:effectLst/>
                          <a:latin typeface="Source Sans Pro" panose="020B0503030403020204" pitchFamily="34" charset="0"/>
                        </a:rPr>
                        <a:t>65,688</a:t>
                      </a:r>
                    </a:p>
                  </a:txBody>
                  <a:tcPr marL="7620" marR="7620" marT="7620" marB="0" anchor="ctr"/>
                </a:tc>
                <a:extLst>
                  <a:ext uri="{0D108BD9-81ED-4DB2-BD59-A6C34878D82A}">
                    <a16:rowId xmlns:a16="http://schemas.microsoft.com/office/drawing/2014/main" val="2143977106"/>
                  </a:ext>
                </a:extLst>
              </a:tr>
            </a:tbl>
          </a:graphicData>
        </a:graphic>
      </p:graphicFrame>
      <p:pic>
        <p:nvPicPr>
          <p:cNvPr id="12" name="Marcador de contenido 11">
            <a:extLst>
              <a:ext uri="{FF2B5EF4-FFF2-40B4-BE49-F238E27FC236}">
                <a16:creationId xmlns:a16="http://schemas.microsoft.com/office/drawing/2014/main" id="{76D91870-6696-B85A-7073-AF981C987264}"/>
              </a:ext>
            </a:extLst>
          </p:cNvPr>
          <p:cNvPicPr>
            <a:picLocks noGrp="1" noChangeAspect="1"/>
          </p:cNvPicPr>
          <p:nvPr>
            <p:ph sz="quarter" idx="4"/>
          </p:nvPr>
        </p:nvPicPr>
        <p:blipFill>
          <a:blip r:embed="rId3"/>
          <a:stretch>
            <a:fillRect/>
          </a:stretch>
        </p:blipFill>
        <p:spPr>
          <a:xfrm>
            <a:off x="6172200" y="2343705"/>
            <a:ext cx="5183188" cy="3845957"/>
          </a:xfrm>
        </p:spPr>
      </p:pic>
    </p:spTree>
    <p:extLst>
      <p:ext uri="{BB962C8B-B14F-4D97-AF65-F5344CB8AC3E}">
        <p14:creationId xmlns:p14="http://schemas.microsoft.com/office/powerpoint/2010/main" val="1139031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48666" y="365125"/>
            <a:ext cx="10515600" cy="1325563"/>
          </a:xfrm>
        </p:spPr>
        <p:txBody>
          <a:bodyPr rtlCol="0">
            <a:normAutofit/>
          </a:bodyPr>
          <a:lstStyle/>
          <a:p>
            <a:pPr rtl="0"/>
            <a:r>
              <a:rPr lang="pt-BR" sz="3600" dirty="0"/>
              <a:t>TERCER SOCIO COMERCIAL DE CANADÁ</a:t>
            </a:r>
            <a:endParaRPr lang="es-MX" sz="3600" dirty="0"/>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2" y="1482296"/>
            <a:ext cx="10515599" cy="365125"/>
          </a:xfrm>
        </p:spPr>
        <p:txBody>
          <a:bodyPr rtlCol="0"/>
          <a:lstStyle/>
          <a:p>
            <a:pPr rtl="0"/>
            <a:r>
              <a:rPr lang="es-MX" dirty="0"/>
              <a:t>Intercambio comercial entre Canadá 1er </a:t>
            </a:r>
            <a:r>
              <a:rPr lang="es-MX" dirty="0" err="1"/>
              <a:t>Trim</a:t>
            </a:r>
            <a:r>
              <a:rPr lang="es-MX" dirty="0"/>
              <a:t>. 2024</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Intercambio comercial entre Canadá</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Millones de dólares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Abril,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Secretaría de Economía</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15</a:t>
            </a:fld>
            <a:endParaRPr lang="es-MX" dirty="0"/>
          </a:p>
        </p:txBody>
      </p:sp>
      <p:graphicFrame>
        <p:nvGraphicFramePr>
          <p:cNvPr id="11" name="Marcador de contenido 10">
            <a:extLst>
              <a:ext uri="{FF2B5EF4-FFF2-40B4-BE49-F238E27FC236}">
                <a16:creationId xmlns:a16="http://schemas.microsoft.com/office/drawing/2014/main" id="{287BF281-91F4-88B5-0689-518AE21095CC}"/>
              </a:ext>
            </a:extLst>
          </p:cNvPr>
          <p:cNvGraphicFramePr>
            <a:graphicFrameLocks noGrp="1"/>
          </p:cNvGraphicFramePr>
          <p:nvPr>
            <p:ph sz="half" idx="2"/>
            <p:extLst>
              <p:ext uri="{D42A27DB-BD31-4B8C-83A1-F6EECF244321}">
                <p14:modId xmlns:p14="http://schemas.microsoft.com/office/powerpoint/2010/main" val="667902097"/>
              </p:ext>
            </p:extLst>
          </p:nvPr>
        </p:nvGraphicFramePr>
        <p:xfrm>
          <a:off x="848665" y="2422160"/>
          <a:ext cx="5171135" cy="3684586"/>
        </p:xfrm>
        <a:graphic>
          <a:graphicData uri="http://schemas.openxmlformats.org/drawingml/2006/table">
            <a:tbl>
              <a:tblPr>
                <a:tableStyleId>{D113A9D2-9D6B-4929-AA2D-F23B5EE8CBE7}</a:tableStyleId>
              </a:tblPr>
              <a:tblGrid>
                <a:gridCol w="2639890">
                  <a:extLst>
                    <a:ext uri="{9D8B030D-6E8A-4147-A177-3AD203B41FA5}">
                      <a16:colId xmlns:a16="http://schemas.microsoft.com/office/drawing/2014/main" val="3533294208"/>
                    </a:ext>
                  </a:extLst>
                </a:gridCol>
                <a:gridCol w="2531245">
                  <a:extLst>
                    <a:ext uri="{9D8B030D-6E8A-4147-A177-3AD203B41FA5}">
                      <a16:colId xmlns:a16="http://schemas.microsoft.com/office/drawing/2014/main" val="2050895138"/>
                    </a:ext>
                  </a:extLst>
                </a:gridCol>
              </a:tblGrid>
              <a:tr h="342752">
                <a:tc>
                  <a:txBody>
                    <a:bodyPr/>
                    <a:lstStyle/>
                    <a:p>
                      <a:pPr algn="ctr" fontAlgn="ctr"/>
                      <a:r>
                        <a:rPr lang="es-MX" sz="1100" b="1" u="none" strike="noStrike" dirty="0">
                          <a:effectLst/>
                        </a:rPr>
                        <a:t>País</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MDD</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085101551"/>
                  </a:ext>
                </a:extLst>
              </a:tr>
              <a:tr h="642661">
                <a:tc>
                  <a:txBody>
                    <a:bodyPr/>
                    <a:lstStyle/>
                    <a:p>
                      <a:pPr algn="l" fontAlgn="ctr"/>
                      <a:r>
                        <a:rPr lang="es-MX" sz="1100" u="none" strike="noStrike">
                          <a:effectLst/>
                        </a:rPr>
                        <a:t>Estados Unidos</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173,367</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4188874176"/>
                  </a:ext>
                </a:extLst>
              </a:tr>
              <a:tr h="342752">
                <a:tc>
                  <a:txBody>
                    <a:bodyPr/>
                    <a:lstStyle/>
                    <a:p>
                      <a:pPr algn="l" fontAlgn="ctr"/>
                      <a:r>
                        <a:rPr lang="es-MX" sz="1100" u="none" strike="noStrike">
                          <a:effectLst/>
                        </a:rPr>
                        <a:t>China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19,969</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34354314"/>
                  </a:ext>
                </a:extLst>
              </a:tr>
              <a:tr h="342752">
                <a:tc>
                  <a:txBody>
                    <a:bodyPr/>
                    <a:lstStyle/>
                    <a:p>
                      <a:pPr algn="l" fontAlgn="ctr"/>
                      <a:r>
                        <a:rPr lang="es-MX" sz="1100" b="1" u="none" strike="noStrike" dirty="0">
                          <a:effectLst/>
                        </a:rPr>
                        <a:t>México</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9,826</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3876293245"/>
                  </a:ext>
                </a:extLst>
              </a:tr>
              <a:tr h="342752">
                <a:tc>
                  <a:txBody>
                    <a:bodyPr/>
                    <a:lstStyle/>
                    <a:p>
                      <a:pPr algn="l" fontAlgn="ctr"/>
                      <a:r>
                        <a:rPr lang="es-MX" sz="1100" u="none" strike="noStrike">
                          <a:effectLst/>
                        </a:rPr>
                        <a:t>Japón</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6,748</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575445637"/>
                  </a:ext>
                </a:extLst>
              </a:tr>
              <a:tr h="342752">
                <a:tc>
                  <a:txBody>
                    <a:bodyPr/>
                    <a:lstStyle/>
                    <a:p>
                      <a:pPr algn="l" fontAlgn="ctr"/>
                      <a:r>
                        <a:rPr lang="es-MX" sz="1100" u="none" strike="noStrike">
                          <a:effectLst/>
                        </a:rPr>
                        <a:t>Reino Unido</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6,070</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370983724"/>
                  </a:ext>
                </a:extLst>
              </a:tr>
              <a:tr h="342752">
                <a:tc>
                  <a:txBody>
                    <a:bodyPr/>
                    <a:lstStyle/>
                    <a:p>
                      <a:pPr algn="l" fontAlgn="ctr"/>
                      <a:r>
                        <a:rPr lang="es-MX" sz="1100" u="none" strike="noStrike">
                          <a:effectLst/>
                        </a:rPr>
                        <a:t>Alemania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5,435.00</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875147095"/>
                  </a:ext>
                </a:extLst>
              </a:tr>
              <a:tr h="642661">
                <a:tc>
                  <a:txBody>
                    <a:bodyPr/>
                    <a:lstStyle/>
                    <a:p>
                      <a:pPr algn="l" fontAlgn="ctr"/>
                      <a:r>
                        <a:rPr lang="es-MX" sz="1100" u="none" strike="noStrike">
                          <a:effectLst/>
                        </a:rPr>
                        <a:t>Corea del Sur</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4,465.00</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696300096"/>
                  </a:ext>
                </a:extLst>
              </a:tr>
              <a:tr h="342752">
                <a:tc>
                  <a:txBody>
                    <a:bodyPr/>
                    <a:lstStyle/>
                    <a:p>
                      <a:pPr algn="l" fontAlgn="ctr"/>
                      <a:r>
                        <a:rPr lang="es-MX" sz="1100" u="none" strike="noStrike">
                          <a:effectLst/>
                        </a:rPr>
                        <a:t>Otros</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46,165</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886299374"/>
                  </a:ext>
                </a:extLst>
              </a:tr>
            </a:tbl>
          </a:graphicData>
        </a:graphic>
      </p:graphicFrame>
      <p:graphicFrame>
        <p:nvGraphicFramePr>
          <p:cNvPr id="14" name="Marcador de contenido 13">
            <a:extLst>
              <a:ext uri="{FF2B5EF4-FFF2-40B4-BE49-F238E27FC236}">
                <a16:creationId xmlns:a16="http://schemas.microsoft.com/office/drawing/2014/main" id="{0EBF3246-2361-4D06-A37D-C9A4978C37CA}"/>
              </a:ext>
            </a:extLst>
          </p:cNvPr>
          <p:cNvGraphicFramePr>
            <a:graphicFrameLocks noGrp="1"/>
          </p:cNvGraphicFramePr>
          <p:nvPr>
            <p:ph sz="quarter" idx="4"/>
            <p:extLst>
              <p:ext uri="{D42A27DB-BD31-4B8C-83A1-F6EECF244321}">
                <p14:modId xmlns:p14="http://schemas.microsoft.com/office/powerpoint/2010/main" val="601494263"/>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6424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descr="fotografía de monedas sobre una mesa&#10;">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841248" y="506990"/>
            <a:ext cx="4032504" cy="1777114"/>
          </a:xfrm>
        </p:spPr>
        <p:txBody>
          <a:bodyPr rtlCol="0">
            <a:normAutofit fontScale="90000"/>
          </a:bodyPr>
          <a:lstStyle/>
          <a:p>
            <a:pPr rtl="0"/>
            <a:r>
              <a:rPr lang="es-MX" dirty="0"/>
              <a:t>BLOQUES E INTEGRACIÓN REGIONAL</a:t>
            </a:r>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800" y="1173329"/>
            <a:ext cx="2743200" cy="365760"/>
          </a:xfrm>
        </p:spPr>
        <p:txBody>
          <a:bodyPr vert="horz" lIns="91440" tIns="45720" rIns="91440" bIns="45720" rtlCol="0" anchor="t">
            <a:normAutofit/>
          </a:bodyPr>
          <a:lstStyle/>
          <a:p>
            <a:pPr rtl="0"/>
            <a:r>
              <a:rPr lang="es-MX" dirty="0"/>
              <a:t>AMÉRICA DEL NORTE</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rtl="0"/>
            <a:r>
              <a:rPr lang="es-MX" dirty="0"/>
              <a:t>México, Estados Unidos y Canadá conformaron el TLCAN (Tratado de Libre Comercio de América del Norte) o NAFTA (North American Free </a:t>
            </a:r>
            <a:r>
              <a:rPr lang="es-MX" dirty="0" err="1"/>
              <a:t>Trade</a:t>
            </a:r>
            <a:r>
              <a:rPr lang="es-MX" dirty="0"/>
              <a:t> </a:t>
            </a:r>
            <a:r>
              <a:rPr lang="es-MX" dirty="0" err="1"/>
              <a:t>Agreement</a:t>
            </a:r>
            <a:r>
              <a:rPr lang="es-MX" dirty="0"/>
              <a:t>) en 1994, que es el bloque económico más grande del mundo con un PIB equivalente al 29.89% del PIB mundial. [1]</a:t>
            </a:r>
          </a:p>
          <a:p>
            <a:pPr algn="just" rtl="0"/>
            <a:endParaRPr lang="es-MX" dirty="0"/>
          </a:p>
          <a:p>
            <a:pPr algn="just" rtl="0"/>
            <a:r>
              <a:rPr lang="es-MX" dirty="0"/>
              <a:t>El 30 de noviembre de 2018 se suscribió el Tratado entre México, Estados Unidos y Canadá (T-MEC), y el cual representa una modernización del TLC y entró en vigor el 1 de julio de 2020.</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4038600" y="6356350"/>
            <a:ext cx="4114800" cy="365125"/>
          </a:xfrm>
        </p:spPr>
        <p:txBody>
          <a:bodyPr rtlCol="0"/>
          <a:lstStyle/>
          <a:p>
            <a:pPr rtl="0"/>
            <a:r>
              <a:rPr lang="es-MX" dirty="0"/>
              <a:t>[1] Fondo Monetario Internacional, 2023.</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16</a:t>
            </a:fld>
            <a:endParaRPr lang="es-MX"/>
          </a:p>
        </p:txBody>
      </p:sp>
    </p:spTree>
    <p:extLst>
      <p:ext uri="{BB962C8B-B14F-4D97-AF65-F5344CB8AC3E}">
        <p14:creationId xmlns:p14="http://schemas.microsoft.com/office/powerpoint/2010/main" val="3507718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descr="fotografía de monedas sobre una mesa&#10;">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841248" y="506990"/>
            <a:ext cx="4032504" cy="1777114"/>
          </a:xfrm>
        </p:spPr>
        <p:txBody>
          <a:bodyPr rtlCol="0">
            <a:normAutofit fontScale="90000"/>
          </a:bodyPr>
          <a:lstStyle/>
          <a:p>
            <a:pPr rtl="0"/>
            <a:r>
              <a:rPr lang="es-MX" dirty="0"/>
              <a:t>BLOQUES E INTEGRACIÓN REGIONAL</a:t>
            </a:r>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800" y="1173329"/>
            <a:ext cx="2743200" cy="365760"/>
          </a:xfrm>
        </p:spPr>
        <p:txBody>
          <a:bodyPr vert="horz" lIns="91440" tIns="45720" rIns="91440" bIns="45720" rtlCol="0" anchor="t">
            <a:normAutofit/>
          </a:bodyPr>
          <a:lstStyle/>
          <a:p>
            <a:r>
              <a:rPr lang="es-MX" dirty="0"/>
              <a:t>AMÉRICA LATINA</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a:r>
              <a:rPr lang="es-MX" dirty="0"/>
              <a:t>México también forma parte de América Latina, región integrada por países con raíces étnicas y culturas similares.</a:t>
            </a:r>
          </a:p>
          <a:p>
            <a:pPr algn="just"/>
            <a:endParaRPr lang="es-MX" dirty="0"/>
          </a:p>
          <a:p>
            <a:pPr algn="just"/>
            <a:r>
              <a:rPr lang="es-MX" dirty="0"/>
              <a:t>Recientemente México ha impulsado una iniciativa de integración regional con Chile, Colombia y Perú denominada Alianza del Pacífico, conformando un bloque económico, comercial y de cooperación que representa el 41% del PIB, el 59% del comercio total y el 44% de la atracción de inversión de Latinoamérica. [1]</a:t>
            </a:r>
          </a:p>
          <a:p>
            <a:pPr algn="just"/>
            <a:endParaRPr lang="es-MX" dirty="0"/>
          </a:p>
          <a:p>
            <a:pPr algn="just"/>
            <a:r>
              <a:rPr lang="es-MX" dirty="0"/>
              <a:t>Esta iniciativa adquiere gran relevancia al constituir la 8ª potencia económica y comercial a nivel global.</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3924300" y="6356350"/>
            <a:ext cx="4343400" cy="365125"/>
          </a:xfrm>
        </p:spPr>
        <p:txBody>
          <a:bodyPr rtlCol="0"/>
          <a:lstStyle/>
          <a:p>
            <a:pPr rtl="0"/>
            <a:r>
              <a:rPr lang="es-MX" dirty="0"/>
              <a:t>[1] </a:t>
            </a:r>
            <a:r>
              <a:rPr lang="es-MX" dirty="0" err="1"/>
              <a:t>World</a:t>
            </a:r>
            <a:r>
              <a:rPr lang="es-MX" dirty="0"/>
              <a:t> </a:t>
            </a:r>
            <a:r>
              <a:rPr lang="es-MX" dirty="0" err="1"/>
              <a:t>Economic</a:t>
            </a:r>
            <a:r>
              <a:rPr lang="es-MX" dirty="0"/>
              <a:t> Outlook </a:t>
            </a:r>
            <a:r>
              <a:rPr lang="es-MX" dirty="0" err="1"/>
              <a:t>Database</a:t>
            </a:r>
            <a:r>
              <a:rPr lang="es-MX" dirty="0"/>
              <a:t>. Fondo Monetario Internacional, 2024.</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17</a:t>
            </a:fld>
            <a:endParaRPr lang="es-MX"/>
          </a:p>
        </p:txBody>
      </p:sp>
    </p:spTree>
    <p:extLst>
      <p:ext uri="{BB962C8B-B14F-4D97-AF65-F5344CB8AC3E}">
        <p14:creationId xmlns:p14="http://schemas.microsoft.com/office/powerpoint/2010/main" val="2324003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descr="fotografía de monedas sobre una mesa&#10;">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211015" y="506990"/>
            <a:ext cx="4662737" cy="1777114"/>
          </a:xfrm>
        </p:spPr>
        <p:txBody>
          <a:bodyPr rtlCol="0">
            <a:normAutofit fontScale="90000"/>
          </a:bodyPr>
          <a:lstStyle/>
          <a:p>
            <a:pPr rtl="0"/>
            <a:r>
              <a:rPr lang="es-MX" dirty="0"/>
              <a:t>BLOQUES E INTEGRACIÓN TRANSATLÁNTICA</a:t>
            </a:r>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800" y="1173329"/>
            <a:ext cx="2743200" cy="365760"/>
          </a:xfrm>
        </p:spPr>
        <p:txBody>
          <a:bodyPr vert="horz" lIns="91440" tIns="45720" rIns="91440" bIns="45720" rtlCol="0" anchor="t">
            <a:normAutofit/>
          </a:bodyPr>
          <a:lstStyle/>
          <a:p>
            <a:r>
              <a:rPr lang="es-MX" dirty="0"/>
              <a:t>EUROPA</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a:r>
              <a:rPr lang="es-MX" dirty="0"/>
              <a:t>Europa está integrada por una población de más de 447 millones de habitantes, con un PIB per cápita de 39,940 USD, uno de los más altos del mundo [1], convirtiéndola en uno de los principales mercados a nivel mundial.</a:t>
            </a:r>
          </a:p>
          <a:p>
            <a:pPr algn="just"/>
            <a:endParaRPr lang="es-MX" dirty="0"/>
          </a:p>
          <a:p>
            <a:pPr algn="just"/>
            <a:r>
              <a:rPr lang="es-MX" dirty="0"/>
              <a:t>México tiene firmado un tratado de libre comercio con la Unión Europea que entró en vigor desde el año 2000, el cual le ofrece acceso preferencial y protección con los 27 Estados miembro, tanto en aspectos comerciales como de inversión. Como parte de las transiciones de Reino Unido con la Unión Europea, se firmó un acuerdo que mantendrá el acceso preferencial al comercio entre México y Reino Unido, el cual entró en vigor el 1º de enero de 2021 sujeto a los procedimientos parlamentarios y las aprobaciones legislativas.</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3924300" y="6356350"/>
            <a:ext cx="4343400" cy="365125"/>
          </a:xfrm>
        </p:spPr>
        <p:txBody>
          <a:bodyPr rtlCol="0"/>
          <a:lstStyle/>
          <a:p>
            <a:pPr rtl="0"/>
            <a:r>
              <a:rPr lang="es-MX" dirty="0"/>
              <a:t>[1] Fondo Monetario Internacional, 2023.</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18</a:t>
            </a:fld>
            <a:endParaRPr lang="es-MX"/>
          </a:p>
        </p:txBody>
      </p:sp>
    </p:spTree>
    <p:extLst>
      <p:ext uri="{BB962C8B-B14F-4D97-AF65-F5344CB8AC3E}">
        <p14:creationId xmlns:p14="http://schemas.microsoft.com/office/powerpoint/2010/main" val="2217378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descr="fotografía de monedas sobre una mesa&#10;">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211015" y="506990"/>
            <a:ext cx="4662737" cy="1777114"/>
          </a:xfrm>
        </p:spPr>
        <p:txBody>
          <a:bodyPr rtlCol="0">
            <a:normAutofit fontScale="90000"/>
          </a:bodyPr>
          <a:lstStyle/>
          <a:p>
            <a:pPr rtl="0"/>
            <a:r>
              <a:rPr lang="es-MX" dirty="0"/>
              <a:t>BLOQUES E INTEGRACIÓN TRANSPACÍFICA</a:t>
            </a:r>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800" y="1173329"/>
            <a:ext cx="2743200" cy="365760"/>
          </a:xfrm>
        </p:spPr>
        <p:txBody>
          <a:bodyPr vert="horz" lIns="91440" tIns="45720" rIns="91440" bIns="45720" rtlCol="0" anchor="t">
            <a:normAutofit/>
          </a:bodyPr>
          <a:lstStyle/>
          <a:p>
            <a:r>
              <a:rPr lang="es-MX" cap="none" dirty="0"/>
              <a:t>ASIA – OCEANÍA</a:t>
            </a:r>
            <a:endParaRPr lang="es-MX" dirty="0"/>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a:r>
              <a:rPr lang="es-MX" dirty="0"/>
              <a:t>La región Asia – Oceanía está integrada por más de 50 economías y se ha convertido en un motor dinámico de crecimiento. </a:t>
            </a:r>
          </a:p>
          <a:p>
            <a:pPr algn="just"/>
            <a:endParaRPr lang="es-MX" dirty="0"/>
          </a:p>
          <a:p>
            <a:pPr algn="just"/>
            <a:r>
              <a:rPr lang="es-MX" dirty="0"/>
              <a:t>Su población es de 4,700 millones de habitantes y su economía del 36% del PIB mundial, y el 36% del comercio global [1], junto con 10 países.</a:t>
            </a:r>
          </a:p>
          <a:p>
            <a:pPr algn="just"/>
            <a:endParaRPr lang="es-MX" dirty="0"/>
          </a:p>
          <a:p>
            <a:pPr algn="just"/>
            <a:r>
              <a:rPr lang="es-MX" dirty="0"/>
              <a:t>México suscribió el Tratado Ampliado y Progresista de Asociación Transpacífico (CPTPP) por sus siglas en inglés, uno de los Tratados más relevantes por la dimensión económica regional, Asia, Oceanía, Norteamérica y Sudamérica y la diversidad de temas que aborda.</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3764632" y="6356350"/>
            <a:ext cx="4662736" cy="365125"/>
          </a:xfrm>
        </p:spPr>
        <p:txBody>
          <a:bodyPr rtlCol="0"/>
          <a:lstStyle/>
          <a:p>
            <a:pPr rtl="0"/>
            <a:r>
              <a:rPr lang="es-MX" dirty="0"/>
              <a:t>[1] UNESCAP, 2023. Fondo Monetario Internacional, 2024. Banco Mundial, 2024.</a:t>
            </a:r>
          </a:p>
          <a:p>
            <a:pPr rtl="0"/>
            <a:endParaRPr lang="es-MX" dirty="0"/>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19</a:t>
            </a:fld>
            <a:endParaRPr lang="es-MX"/>
          </a:p>
        </p:txBody>
      </p:sp>
    </p:spTree>
    <p:extLst>
      <p:ext uri="{BB962C8B-B14F-4D97-AF65-F5344CB8AC3E}">
        <p14:creationId xmlns:p14="http://schemas.microsoft.com/office/powerpoint/2010/main" val="3019434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de un gráfico de barras">
            <a:extLst>
              <a:ext uri="{FF2B5EF4-FFF2-40B4-BE49-F238E27FC236}">
                <a16:creationId xmlns:a16="http://schemas.microsoft.com/office/drawing/2014/main" id="{B1240E7A-9EE3-4AD7-AC70-53A1C0C7D52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281354" y="365125"/>
            <a:ext cx="9745296" cy="1325563"/>
          </a:xfrm>
        </p:spPr>
        <p:txBody>
          <a:bodyPr rtlCol="0"/>
          <a:lstStyle/>
          <a:p>
            <a:pPr rtl="0"/>
            <a:r>
              <a:rPr lang="es-MX" dirty="0"/>
              <a:t>BLOQUES E INTEGRACIÓN GLOBAL</a:t>
            </a:r>
          </a:p>
        </p:txBody>
      </p:sp>
      <p:sp>
        <p:nvSpPr>
          <p:cNvPr id="44" name="Marcador de texto 43">
            <a:extLst>
              <a:ext uri="{FF2B5EF4-FFF2-40B4-BE49-F238E27FC236}">
                <a16:creationId xmlns:a16="http://schemas.microsoft.com/office/drawing/2014/main" id="{980B2038-1B53-491E-BC2F-148E99EFDBB8}"/>
              </a:ext>
            </a:extLst>
          </p:cNvPr>
          <p:cNvSpPr>
            <a:spLocks noGrp="1"/>
          </p:cNvSpPr>
          <p:nvPr>
            <p:ph type="body" sz="quarter" idx="15"/>
          </p:nvPr>
        </p:nvSpPr>
        <p:spPr>
          <a:xfrm>
            <a:off x="914274" y="2242336"/>
            <a:ext cx="3886200" cy="914400"/>
          </a:xfrm>
        </p:spPr>
        <p:txBody>
          <a:bodyPr rtlCol="0"/>
          <a:lstStyle/>
          <a:p>
            <a:pPr rtl="0"/>
            <a:r>
              <a:rPr lang="es-MX" dirty="0"/>
              <a:t>Las empresas necesitan nuevas oportunidades de inversión, pero usan herramientas y servicios antiguos u obsoletos</a:t>
            </a:r>
          </a:p>
        </p:txBody>
      </p:sp>
      <p:sp>
        <p:nvSpPr>
          <p:cNvPr id="149" name="Marcador de fecha 148">
            <a:extLst>
              <a:ext uri="{FF2B5EF4-FFF2-40B4-BE49-F238E27FC236}">
                <a16:creationId xmlns:a16="http://schemas.microsoft.com/office/drawing/2014/main" id="{9598B89F-8751-4A36-9936-166C165858EF}"/>
              </a:ext>
            </a:extLst>
          </p:cNvPr>
          <p:cNvSpPr>
            <a:spLocks noGrp="1"/>
          </p:cNvSpPr>
          <p:nvPr>
            <p:ph type="dt" sz="half" idx="10"/>
          </p:nvPr>
        </p:nvSpPr>
        <p:spPr>
          <a:xfrm>
            <a:off x="838200" y="6356350"/>
            <a:ext cx="2743200" cy="365125"/>
          </a:xfrm>
        </p:spPr>
        <p:txBody>
          <a:bodyPr rtlCol="0"/>
          <a:lstStyle/>
          <a:p>
            <a:r>
              <a:rPr lang="es-MX" dirty="0"/>
              <a:t>Agosto, 2024</a:t>
            </a:r>
          </a:p>
        </p:txBody>
      </p:sp>
      <p:sp>
        <p:nvSpPr>
          <p:cNvPr id="152" name="Marcador de posición de texto 151">
            <a:extLst>
              <a:ext uri="{FF2B5EF4-FFF2-40B4-BE49-F238E27FC236}">
                <a16:creationId xmlns:a16="http://schemas.microsoft.com/office/drawing/2014/main" id="{3C4F874E-995C-4034-ACF3-1F09DDFD1EF2}"/>
              </a:ext>
            </a:extLst>
          </p:cNvPr>
          <p:cNvSpPr>
            <a:spLocks noGrp="1"/>
          </p:cNvSpPr>
          <p:nvPr>
            <p:ph type="body" sz="quarter" idx="24"/>
          </p:nvPr>
        </p:nvSpPr>
        <p:spPr>
          <a:xfrm>
            <a:off x="10454640" y="0"/>
            <a:ext cx="1737360" cy="6858000"/>
          </a:xfrm>
        </p:spPr>
        <p:txBody>
          <a:bodyPr rtlCol="0"/>
          <a:lstStyle/>
          <a:p>
            <a:pPr algn="ctr" rtl="0"/>
            <a:r>
              <a:rPr lang="es-MX" sz="10800" dirty="0"/>
              <a:t>PANORAMA</a:t>
            </a:r>
          </a:p>
        </p:txBody>
      </p:sp>
      <p:pic>
        <p:nvPicPr>
          <p:cNvPr id="26" name="Imagen 25">
            <a:extLst>
              <a:ext uri="{FF2B5EF4-FFF2-40B4-BE49-F238E27FC236}">
                <a16:creationId xmlns:a16="http://schemas.microsoft.com/office/drawing/2014/main" id="{0C6328BC-F78D-FE12-7F65-94CB10FF958D}"/>
              </a:ext>
            </a:extLst>
          </p:cNvPr>
          <p:cNvPicPr>
            <a:picLocks noChangeAspect="1"/>
          </p:cNvPicPr>
          <p:nvPr/>
        </p:nvPicPr>
        <p:blipFill>
          <a:blip r:embed="rId4"/>
          <a:stretch>
            <a:fillRect/>
          </a:stretch>
        </p:blipFill>
        <p:spPr>
          <a:xfrm>
            <a:off x="0" y="1466462"/>
            <a:ext cx="10026650" cy="4753363"/>
          </a:xfrm>
          <a:prstGeom prst="rect">
            <a:avLst/>
          </a:prstGeom>
        </p:spPr>
      </p:pic>
    </p:spTree>
    <p:extLst>
      <p:ext uri="{BB962C8B-B14F-4D97-AF65-F5344CB8AC3E}">
        <p14:creationId xmlns:p14="http://schemas.microsoft.com/office/powerpoint/2010/main" val="84786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50" y="5084064"/>
            <a:ext cx="8312150" cy="1049254"/>
          </a:xfrm>
        </p:spPr>
        <p:txBody>
          <a:bodyPr rtlCol="0">
            <a:normAutofit/>
          </a:bodyPr>
          <a:lstStyle/>
          <a:p>
            <a:pPr rtl="0"/>
            <a:r>
              <a:rPr lang="es-MX" dirty="0"/>
              <a:t>CONTEXTO AGRÍCOLA</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1829366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descr="fotografía de un hombre en una reunión&#10;">
            <a:extLst>
              <a:ext uri="{FF2B5EF4-FFF2-40B4-BE49-F238E27FC236}">
                <a16:creationId xmlns:a16="http://schemas.microsoft.com/office/drawing/2014/main" id="{31EB3F7E-46D2-4030-923F-5B334198CAE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28600" y="0"/>
            <a:ext cx="11961813" cy="6858000"/>
          </a:xfrm>
        </p:spPr>
      </p:pic>
      <p:sp>
        <p:nvSpPr>
          <p:cNvPr id="2" name="Título 1">
            <a:extLst>
              <a:ext uri="{FF2B5EF4-FFF2-40B4-BE49-F238E27FC236}">
                <a16:creationId xmlns:a16="http://schemas.microsoft.com/office/drawing/2014/main" id="{537E1C88-627C-4655-A4FB-0BB02EDB078A}"/>
              </a:ext>
            </a:extLst>
          </p:cNvPr>
          <p:cNvSpPr>
            <a:spLocks noGrp="1"/>
          </p:cNvSpPr>
          <p:nvPr>
            <p:ph type="title"/>
          </p:nvPr>
        </p:nvSpPr>
        <p:spPr>
          <a:xfrm>
            <a:off x="914398" y="365760"/>
            <a:ext cx="6400800" cy="1325563"/>
          </a:xfrm>
        </p:spPr>
        <p:txBody>
          <a:bodyPr rtlCol="0">
            <a:normAutofit fontScale="90000"/>
          </a:bodyPr>
          <a:lstStyle/>
          <a:p>
            <a:pPr rtl="0"/>
            <a:r>
              <a:rPr lang="es-MX" dirty="0"/>
              <a:t>LOS JÓVENES, EL PRESENTE DE LA AGRICULTURA</a:t>
            </a:r>
          </a:p>
        </p:txBody>
      </p:sp>
      <p:sp>
        <p:nvSpPr>
          <p:cNvPr id="3" name="Marcador de posición de contenido 2">
            <a:extLst>
              <a:ext uri="{FF2B5EF4-FFF2-40B4-BE49-F238E27FC236}">
                <a16:creationId xmlns:a16="http://schemas.microsoft.com/office/drawing/2014/main" id="{033634FE-ADF0-4BC3-A0A9-447EA9DD096B}"/>
              </a:ext>
            </a:extLst>
          </p:cNvPr>
          <p:cNvSpPr>
            <a:spLocks noGrp="1"/>
          </p:cNvSpPr>
          <p:nvPr>
            <p:ph idx="1"/>
          </p:nvPr>
        </p:nvSpPr>
        <p:spPr>
          <a:xfrm>
            <a:off x="914401" y="2000292"/>
            <a:ext cx="3927230" cy="4219533"/>
          </a:xfrm>
        </p:spPr>
        <p:txBody>
          <a:bodyPr vert="horz" lIns="91440" tIns="45720" rIns="91440" bIns="45720" rtlCol="0" anchor="t">
            <a:normAutofit/>
          </a:bodyPr>
          <a:lstStyle/>
          <a:p>
            <a:pPr algn="just" rtl="0"/>
            <a:r>
              <a:rPr lang="es-MX" dirty="0"/>
              <a:t>Las manos que trabajan el campo necesitan continuar su legado mediante la transmisión de conocimientos de generación en generación. [1].</a:t>
            </a:r>
          </a:p>
          <a:p>
            <a:pPr algn="just" rtl="0"/>
            <a:endParaRPr lang="es-MX" dirty="0"/>
          </a:p>
          <a:p>
            <a:pPr algn="just" rtl="0"/>
            <a:r>
              <a:rPr lang="es-MX" dirty="0"/>
              <a:t>NO SE VE UNA PROXIMA GENERACION CON ANIMO DE PARTICIPAR EN LOS TEMAS DE PRODUCCION AGRICOLA. </a:t>
            </a:r>
          </a:p>
        </p:txBody>
      </p:sp>
      <p:sp>
        <p:nvSpPr>
          <p:cNvPr id="11" name="Marcador de fecha 10">
            <a:extLst>
              <a:ext uri="{FF2B5EF4-FFF2-40B4-BE49-F238E27FC236}">
                <a16:creationId xmlns:a16="http://schemas.microsoft.com/office/drawing/2014/main" id="{B200F8C2-B2D6-4CB4-90DF-3754B687A484}"/>
              </a:ext>
            </a:extLst>
          </p:cNvPr>
          <p:cNvSpPr>
            <a:spLocks noGrp="1"/>
          </p:cNvSpPr>
          <p:nvPr>
            <p:ph type="dt" sz="half" idx="10"/>
          </p:nvPr>
        </p:nvSpPr>
        <p:spPr>
          <a:xfrm>
            <a:off x="838200" y="6356350"/>
            <a:ext cx="2743200" cy="365125"/>
          </a:xfrm>
        </p:spPr>
        <p:txBody>
          <a:bodyPr rtlCol="0"/>
          <a:lstStyle/>
          <a:p>
            <a:pPr rtl="0"/>
            <a:r>
              <a:rPr lang="es-MX" dirty="0"/>
              <a:t>Noviembre, 2023</a:t>
            </a:r>
          </a:p>
        </p:txBody>
      </p:sp>
      <p:sp>
        <p:nvSpPr>
          <p:cNvPr id="12" name="Marcador de pie de página 11">
            <a:extLst>
              <a:ext uri="{FF2B5EF4-FFF2-40B4-BE49-F238E27FC236}">
                <a16:creationId xmlns:a16="http://schemas.microsoft.com/office/drawing/2014/main" id="{9D83DE42-6E97-4DE6-8CAE-71A0C95E8974}"/>
              </a:ext>
            </a:extLst>
          </p:cNvPr>
          <p:cNvSpPr>
            <a:spLocks noGrp="1"/>
          </p:cNvSpPr>
          <p:nvPr>
            <p:ph type="ftr" sz="quarter" idx="11"/>
          </p:nvPr>
        </p:nvSpPr>
        <p:spPr>
          <a:xfrm>
            <a:off x="1905001" y="6356350"/>
            <a:ext cx="4530967" cy="365125"/>
          </a:xfrm>
        </p:spPr>
        <p:txBody>
          <a:bodyPr rtlCol="0"/>
          <a:lstStyle/>
          <a:p>
            <a:pPr rtl="0"/>
            <a:r>
              <a:rPr lang="es-MX" dirty="0"/>
              <a:t>[1] INEGI</a:t>
            </a:r>
          </a:p>
        </p:txBody>
      </p:sp>
      <p:sp>
        <p:nvSpPr>
          <p:cNvPr id="13" name="Marcador de número de diapositiva 12">
            <a:extLst>
              <a:ext uri="{FF2B5EF4-FFF2-40B4-BE49-F238E27FC236}">
                <a16:creationId xmlns:a16="http://schemas.microsoft.com/office/drawing/2014/main" id="{E00243C5-63A8-41FD-AC5F-B82F3BE2769D}"/>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22</a:t>
            </a:fld>
            <a:endParaRPr lang="es-MX" dirty="0"/>
          </a:p>
        </p:txBody>
      </p:sp>
      <p:sp>
        <p:nvSpPr>
          <p:cNvPr id="15" name="Marcador de texto 14">
            <a:extLst>
              <a:ext uri="{FF2B5EF4-FFF2-40B4-BE49-F238E27FC236}">
                <a16:creationId xmlns:a16="http://schemas.microsoft.com/office/drawing/2014/main" id="{3B5BCD2D-8C5B-4AA6-9D92-91CEEB731D00}"/>
              </a:ext>
            </a:extLst>
          </p:cNvPr>
          <p:cNvSpPr>
            <a:spLocks noGrp="1"/>
          </p:cNvSpPr>
          <p:nvPr>
            <p:ph type="body" sz="quarter" idx="14"/>
          </p:nvPr>
        </p:nvSpPr>
        <p:spPr>
          <a:xfrm>
            <a:off x="5227789" y="5490386"/>
            <a:ext cx="6958584" cy="1371600"/>
          </a:xfrm>
        </p:spPr>
        <p:txBody>
          <a:bodyPr rtlCol="0"/>
          <a:lstStyle/>
          <a:p>
            <a:pPr rtl="0"/>
            <a:r>
              <a:rPr lang="es-MX" dirty="0"/>
              <a:t>Ventajas</a:t>
            </a:r>
          </a:p>
        </p:txBody>
      </p:sp>
      <p:sp>
        <p:nvSpPr>
          <p:cNvPr id="7" name="Rectángulo 6">
            <a:extLst>
              <a:ext uri="{FF2B5EF4-FFF2-40B4-BE49-F238E27FC236}">
                <a16:creationId xmlns:a16="http://schemas.microsoft.com/office/drawing/2014/main" id="{6EA26E79-BB71-489A-B65B-6FB9A7942394}"/>
              </a:ext>
              <a:ext uri="{C183D7F6-B498-43B3-948B-1728B52AA6E4}">
                <adec:decorative xmlns:adec="http://schemas.microsoft.com/office/drawing/2017/decorative" val="1"/>
              </a:ext>
            </a:extLst>
          </p:cNvPr>
          <p:cNvSpPr/>
          <p:nvPr/>
        </p:nvSpPr>
        <p:spPr>
          <a:xfrm>
            <a:off x="0" y="0"/>
            <a:ext cx="228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dirty="0"/>
          </a:p>
        </p:txBody>
      </p:sp>
    </p:spTree>
    <p:extLst>
      <p:ext uri="{BB962C8B-B14F-4D97-AF65-F5344CB8AC3E}">
        <p14:creationId xmlns:p14="http://schemas.microsoft.com/office/powerpoint/2010/main" val="621733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48666" y="365125"/>
            <a:ext cx="10515600" cy="1325563"/>
          </a:xfrm>
        </p:spPr>
        <p:txBody>
          <a:bodyPr rtlCol="0">
            <a:normAutofit/>
          </a:bodyPr>
          <a:lstStyle/>
          <a:p>
            <a:pPr rtl="0"/>
            <a:r>
              <a:rPr lang="es-MX" sz="3600" dirty="0"/>
              <a:t>LA APUESTA DE LA JUVENTUD EN EL CAMPO</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2" y="1482296"/>
            <a:ext cx="10515599" cy="365125"/>
          </a:xfrm>
        </p:spPr>
        <p:txBody>
          <a:bodyPr rtlCol="0"/>
          <a:lstStyle/>
          <a:p>
            <a:pPr rtl="0"/>
            <a:r>
              <a:rPr lang="es-MX" dirty="0"/>
              <a:t>Combinar el conocimiento ancestral con tecnología de punta</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Productores en el campo mexicano</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Rango de edad</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Noviembre, 2023</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INEGI</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23</a:t>
            </a:fld>
            <a:endParaRPr lang="es-MX" dirty="0"/>
          </a:p>
        </p:txBody>
      </p:sp>
      <p:graphicFrame>
        <p:nvGraphicFramePr>
          <p:cNvPr id="11" name="Marcador de contenido 10">
            <a:extLst>
              <a:ext uri="{FF2B5EF4-FFF2-40B4-BE49-F238E27FC236}">
                <a16:creationId xmlns:a16="http://schemas.microsoft.com/office/drawing/2014/main" id="{18FFC00C-69D3-2178-547C-A286AB068BDD}"/>
              </a:ext>
            </a:extLst>
          </p:cNvPr>
          <p:cNvGraphicFramePr>
            <a:graphicFrameLocks noGrp="1"/>
          </p:cNvGraphicFramePr>
          <p:nvPr>
            <p:ph sz="half" idx="2"/>
            <p:extLst>
              <p:ext uri="{D42A27DB-BD31-4B8C-83A1-F6EECF244321}">
                <p14:modId xmlns:p14="http://schemas.microsoft.com/office/powerpoint/2010/main" val="3775522360"/>
              </p:ext>
            </p:extLst>
          </p:nvPr>
        </p:nvGraphicFramePr>
        <p:xfrm>
          <a:off x="848665" y="2505075"/>
          <a:ext cx="5171134" cy="3825116"/>
        </p:xfrm>
        <a:graphic>
          <a:graphicData uri="http://schemas.openxmlformats.org/drawingml/2006/table">
            <a:tbl>
              <a:tblPr>
                <a:tableStyleId>{D113A9D2-9D6B-4929-AA2D-F23B5EE8CBE7}</a:tableStyleId>
              </a:tblPr>
              <a:tblGrid>
                <a:gridCol w="1500025">
                  <a:extLst>
                    <a:ext uri="{9D8B030D-6E8A-4147-A177-3AD203B41FA5}">
                      <a16:colId xmlns:a16="http://schemas.microsoft.com/office/drawing/2014/main" val="297655333"/>
                    </a:ext>
                  </a:extLst>
                </a:gridCol>
                <a:gridCol w="1223703">
                  <a:extLst>
                    <a:ext uri="{9D8B030D-6E8A-4147-A177-3AD203B41FA5}">
                      <a16:colId xmlns:a16="http://schemas.microsoft.com/office/drawing/2014/main" val="2387163466"/>
                    </a:ext>
                  </a:extLst>
                </a:gridCol>
                <a:gridCol w="1223703">
                  <a:extLst>
                    <a:ext uri="{9D8B030D-6E8A-4147-A177-3AD203B41FA5}">
                      <a16:colId xmlns:a16="http://schemas.microsoft.com/office/drawing/2014/main" val="3249009975"/>
                    </a:ext>
                  </a:extLst>
                </a:gridCol>
                <a:gridCol w="1223703">
                  <a:extLst>
                    <a:ext uri="{9D8B030D-6E8A-4147-A177-3AD203B41FA5}">
                      <a16:colId xmlns:a16="http://schemas.microsoft.com/office/drawing/2014/main" val="3535807672"/>
                    </a:ext>
                  </a:extLst>
                </a:gridCol>
              </a:tblGrid>
              <a:tr h="1799117">
                <a:tc>
                  <a:txBody>
                    <a:bodyPr/>
                    <a:lstStyle/>
                    <a:p>
                      <a:pPr algn="ctr" fontAlgn="ctr"/>
                      <a:r>
                        <a:rPr lang="es-MX" sz="1100" u="none" strike="noStrike">
                          <a:effectLst/>
                        </a:rPr>
                        <a:t>Género</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Mayores de 45 años</a:t>
                      </a:r>
                      <a:endParaRPr lang="es-MX" sz="11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Entre 18 y hasta 44 años</a:t>
                      </a:r>
                      <a:endParaRPr lang="es-MX" sz="11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Total de mano de obra agropecuaria</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245323798"/>
                  </a:ext>
                </a:extLst>
              </a:tr>
              <a:tr h="675333">
                <a:tc>
                  <a:txBody>
                    <a:bodyPr/>
                    <a:lstStyle/>
                    <a:p>
                      <a:pPr algn="l" fontAlgn="ctr"/>
                      <a:r>
                        <a:rPr lang="es-MX" sz="1100" u="none" strike="noStrike">
                          <a:effectLst/>
                        </a:rPr>
                        <a:t>Hombres</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16,320,073</a:t>
                      </a:r>
                      <a:endParaRPr lang="es-MX" sz="11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6,346,695</a:t>
                      </a:r>
                      <a:endParaRPr lang="es-MX" sz="11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22,666,767</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744214558"/>
                  </a:ext>
                </a:extLst>
              </a:tr>
              <a:tr h="675333">
                <a:tc>
                  <a:txBody>
                    <a:bodyPr/>
                    <a:lstStyle/>
                    <a:p>
                      <a:pPr algn="l" fontAlgn="ctr"/>
                      <a:r>
                        <a:rPr lang="es-MX" sz="1100" u="none" strike="noStrike">
                          <a:effectLst/>
                        </a:rPr>
                        <a:t>Mujeres</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3,108,585</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1,208,894</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4,317,480</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121094384"/>
                  </a:ext>
                </a:extLst>
              </a:tr>
              <a:tr h="675333">
                <a:tc>
                  <a:txBody>
                    <a:bodyPr/>
                    <a:lstStyle/>
                    <a:p>
                      <a:pPr algn="l" fontAlgn="ctr"/>
                      <a:r>
                        <a:rPr lang="es-MX" sz="1100" b="1" u="none" strike="noStrike" dirty="0">
                          <a:effectLst/>
                        </a:rPr>
                        <a:t>Total</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19,428,658</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7,555,589</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26,984,247</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517305036"/>
                  </a:ext>
                </a:extLst>
              </a:tr>
            </a:tbl>
          </a:graphicData>
        </a:graphic>
      </p:graphicFrame>
      <p:graphicFrame>
        <p:nvGraphicFramePr>
          <p:cNvPr id="14" name="Marcador de contenido 13">
            <a:extLst>
              <a:ext uri="{FF2B5EF4-FFF2-40B4-BE49-F238E27FC236}">
                <a16:creationId xmlns:a16="http://schemas.microsoft.com/office/drawing/2014/main" id="{4648CF8B-63CA-4EC1-B47A-860263306D77}"/>
              </a:ext>
            </a:extLst>
          </p:cNvPr>
          <p:cNvGraphicFramePr>
            <a:graphicFrameLocks noGrp="1"/>
          </p:cNvGraphicFramePr>
          <p:nvPr>
            <p:ph sz="quarter" idx="4"/>
            <p:extLst>
              <p:ext uri="{D42A27DB-BD31-4B8C-83A1-F6EECF244321}">
                <p14:modId xmlns:p14="http://schemas.microsoft.com/office/powerpoint/2010/main" val="484657210"/>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0564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de un gráfico de barras">
            <a:extLst>
              <a:ext uri="{FF2B5EF4-FFF2-40B4-BE49-F238E27FC236}">
                <a16:creationId xmlns:a16="http://schemas.microsoft.com/office/drawing/2014/main" id="{B1240E7A-9EE3-4AD7-AC70-53A1C0C7D52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150919" y="365125"/>
            <a:ext cx="10750859" cy="1325563"/>
          </a:xfrm>
        </p:spPr>
        <p:txBody>
          <a:bodyPr rtlCol="0"/>
          <a:lstStyle/>
          <a:p>
            <a:pPr rtl="0"/>
            <a:r>
              <a:rPr lang="es-MX" dirty="0"/>
              <a:t>NUMERALIA AGRÍCOLA</a:t>
            </a:r>
          </a:p>
        </p:txBody>
      </p:sp>
      <p:sp>
        <p:nvSpPr>
          <p:cNvPr id="41" name="Marcador de texto 40">
            <a:extLst>
              <a:ext uri="{FF2B5EF4-FFF2-40B4-BE49-F238E27FC236}">
                <a16:creationId xmlns:a16="http://schemas.microsoft.com/office/drawing/2014/main" id="{96363A03-E425-4DF0-A245-F0EEE2D0431D}"/>
              </a:ext>
            </a:extLst>
          </p:cNvPr>
          <p:cNvSpPr>
            <a:spLocks noGrp="1"/>
          </p:cNvSpPr>
          <p:nvPr>
            <p:ph type="body" sz="quarter" idx="25"/>
          </p:nvPr>
        </p:nvSpPr>
        <p:spPr>
          <a:xfrm>
            <a:off x="0" y="1465263"/>
            <a:ext cx="10026650" cy="4754562"/>
          </a:xfrm>
        </p:spPr>
        <p:txBody>
          <a:bodyPr rtlCol="0"/>
          <a:lstStyle/>
          <a:p>
            <a:pPr rtl="0"/>
            <a:r>
              <a:rPr lang="es-MX" cap="none" dirty="0"/>
              <a:t>LA AGRICULTURA NACIONAL EN CIFRAS</a:t>
            </a:r>
          </a:p>
        </p:txBody>
      </p:sp>
      <p:sp>
        <p:nvSpPr>
          <p:cNvPr id="44" name="Marcador de texto 43">
            <a:extLst>
              <a:ext uri="{FF2B5EF4-FFF2-40B4-BE49-F238E27FC236}">
                <a16:creationId xmlns:a16="http://schemas.microsoft.com/office/drawing/2014/main" id="{980B2038-1B53-491E-BC2F-148E99EFDBB8}"/>
              </a:ext>
            </a:extLst>
          </p:cNvPr>
          <p:cNvSpPr>
            <a:spLocks noGrp="1"/>
          </p:cNvSpPr>
          <p:nvPr>
            <p:ph type="body" sz="quarter" idx="15"/>
          </p:nvPr>
        </p:nvSpPr>
        <p:spPr>
          <a:xfrm>
            <a:off x="914273" y="2242335"/>
            <a:ext cx="8984329" cy="3838869"/>
          </a:xfrm>
        </p:spPr>
        <p:txBody>
          <a:bodyPr rtlCol="0">
            <a:normAutofit/>
          </a:bodyPr>
          <a:lstStyle/>
          <a:p>
            <a:pPr marL="285750" indent="-285750" algn="just" rtl="0">
              <a:buFont typeface="Arial" panose="020B0604020202020204" pitchFamily="34" charset="0"/>
              <a:buChar char="•"/>
            </a:pPr>
            <a:r>
              <a:rPr lang="es-MX" dirty="0"/>
              <a:t>En México se cuenta con 24.6 millones de hectáreas para la agricultura [1].</a:t>
            </a:r>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r>
              <a:rPr lang="es-MX" dirty="0"/>
              <a:t>4.3 millones de hectáreas son de riego,</a:t>
            </a:r>
          </a:p>
          <a:p>
            <a:pPr algn="just" rtl="0"/>
            <a:r>
              <a:rPr lang="es-MX" dirty="0"/>
              <a:t> </a:t>
            </a:r>
          </a:p>
          <a:p>
            <a:pPr marL="285750" indent="-285750" algn="just" rtl="0">
              <a:buFont typeface="Arial" panose="020B0604020202020204" pitchFamily="34" charset="0"/>
              <a:buChar char="•"/>
            </a:pPr>
            <a:r>
              <a:rPr lang="es-MX" dirty="0"/>
              <a:t>20.1 millones de hectáreas son de temporal en áreas planas</a:t>
            </a:r>
          </a:p>
          <a:p>
            <a:pPr algn="just" rtl="0"/>
            <a:endParaRPr lang="es-MX" dirty="0"/>
          </a:p>
          <a:p>
            <a:pPr marL="285750" indent="-285750" algn="just" rtl="0">
              <a:buFont typeface="Arial" panose="020B0604020202020204" pitchFamily="34" charset="0"/>
              <a:buChar char="•"/>
            </a:pPr>
            <a:r>
              <a:rPr lang="es-MX" dirty="0"/>
              <a:t>Se cultivaron 21.7 millones de hectáreas [1].</a:t>
            </a:r>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r>
              <a:rPr lang="es-MX" dirty="0"/>
              <a:t>A nivel mundial ocupamos el lugar </a:t>
            </a:r>
            <a:r>
              <a:rPr lang="es-MX" sz="1900" b="1" dirty="0"/>
              <a:t>11</a:t>
            </a:r>
            <a:r>
              <a:rPr lang="es-MX" dirty="0"/>
              <a:t> en producción de cultivos agrícolas [1].</a:t>
            </a:r>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r>
              <a:rPr lang="es-MX" dirty="0"/>
              <a:t>En 2023, el valor de producción de cultivos agrícolas en México superó los 921.000 millones de pesos mexicanos, lo que representó un incremento significativo de casi 37.000 millones de pesos mexicanos en comparación con lo reportado el año anterior [2].</a:t>
            </a:r>
          </a:p>
        </p:txBody>
      </p:sp>
      <p:sp>
        <p:nvSpPr>
          <p:cNvPr id="149" name="Marcador de fecha 148">
            <a:extLst>
              <a:ext uri="{FF2B5EF4-FFF2-40B4-BE49-F238E27FC236}">
                <a16:creationId xmlns:a16="http://schemas.microsoft.com/office/drawing/2014/main" id="{9598B89F-8751-4A36-9936-166C165858EF}"/>
              </a:ext>
            </a:extLst>
          </p:cNvPr>
          <p:cNvSpPr>
            <a:spLocks noGrp="1"/>
          </p:cNvSpPr>
          <p:nvPr>
            <p:ph type="dt" sz="half" idx="10"/>
          </p:nvPr>
        </p:nvSpPr>
        <p:spPr>
          <a:xfrm>
            <a:off x="838200" y="6356350"/>
            <a:ext cx="2743200" cy="365125"/>
          </a:xfrm>
        </p:spPr>
        <p:txBody>
          <a:bodyPr rtlCol="0"/>
          <a:lstStyle/>
          <a:p>
            <a:pPr rtl="0"/>
            <a:r>
              <a:rPr lang="es-MX" dirty="0"/>
              <a:t>Julio, 2024</a:t>
            </a:r>
          </a:p>
        </p:txBody>
      </p:sp>
      <p:sp>
        <p:nvSpPr>
          <p:cNvPr id="150" name="Marcador de pie de página 149">
            <a:extLst>
              <a:ext uri="{FF2B5EF4-FFF2-40B4-BE49-F238E27FC236}">
                <a16:creationId xmlns:a16="http://schemas.microsoft.com/office/drawing/2014/main" id="{BF3830E9-8071-46F4-9061-47A9D52729BA}"/>
              </a:ext>
            </a:extLst>
          </p:cNvPr>
          <p:cNvSpPr>
            <a:spLocks noGrp="1"/>
          </p:cNvSpPr>
          <p:nvPr>
            <p:ph type="ftr" sz="quarter" idx="11"/>
          </p:nvPr>
        </p:nvSpPr>
        <p:spPr>
          <a:xfrm>
            <a:off x="2099616" y="6365166"/>
            <a:ext cx="6853463" cy="365125"/>
          </a:xfrm>
        </p:spPr>
        <p:txBody>
          <a:bodyPr rtlCol="0"/>
          <a:lstStyle/>
          <a:p>
            <a:r>
              <a:rPr lang="es-MX" dirty="0"/>
              <a:t>[1] Secretaría de Agricultura y Desarrollo Rural, 2023. [2] Statista </a:t>
            </a:r>
            <a:r>
              <a:rPr lang="es-MX" dirty="0" err="1"/>
              <a:t>Research</a:t>
            </a:r>
            <a:r>
              <a:rPr lang="es-MX" dirty="0"/>
              <a:t> </a:t>
            </a:r>
            <a:r>
              <a:rPr lang="es-MX" dirty="0" err="1"/>
              <a:t>Department</a:t>
            </a:r>
            <a:r>
              <a:rPr lang="es-MX" dirty="0"/>
              <a:t>, 2024.</a:t>
            </a:r>
          </a:p>
        </p:txBody>
      </p:sp>
      <p:sp>
        <p:nvSpPr>
          <p:cNvPr id="152" name="Marcador de posición de texto 151">
            <a:extLst>
              <a:ext uri="{FF2B5EF4-FFF2-40B4-BE49-F238E27FC236}">
                <a16:creationId xmlns:a16="http://schemas.microsoft.com/office/drawing/2014/main" id="{3C4F874E-995C-4034-ACF3-1F09DDFD1EF2}"/>
              </a:ext>
            </a:extLst>
          </p:cNvPr>
          <p:cNvSpPr>
            <a:spLocks noGrp="1"/>
          </p:cNvSpPr>
          <p:nvPr>
            <p:ph type="body" sz="quarter" idx="24"/>
          </p:nvPr>
        </p:nvSpPr>
        <p:spPr>
          <a:xfrm>
            <a:off x="10734040" y="-68580"/>
            <a:ext cx="1737360" cy="6858000"/>
          </a:xfrm>
        </p:spPr>
        <p:txBody>
          <a:bodyPr rtlCol="0"/>
          <a:lstStyle/>
          <a:p>
            <a:pPr rtl="0"/>
            <a:r>
              <a:rPr lang="es-MX" sz="10800" dirty="0"/>
              <a:t>PANORAMA</a:t>
            </a:r>
          </a:p>
        </p:txBody>
      </p:sp>
    </p:spTree>
    <p:extLst>
      <p:ext uri="{BB962C8B-B14F-4D97-AF65-F5344CB8AC3E}">
        <p14:creationId xmlns:p14="http://schemas.microsoft.com/office/powerpoint/2010/main" val="2714816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de un gráfico de barras">
            <a:extLst>
              <a:ext uri="{FF2B5EF4-FFF2-40B4-BE49-F238E27FC236}">
                <a16:creationId xmlns:a16="http://schemas.microsoft.com/office/drawing/2014/main" id="{B1240E7A-9EE3-4AD7-AC70-53A1C0C7D52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281354" y="365125"/>
            <a:ext cx="9745296" cy="1325563"/>
          </a:xfrm>
        </p:spPr>
        <p:txBody>
          <a:bodyPr rtlCol="0">
            <a:normAutofit/>
          </a:bodyPr>
          <a:lstStyle/>
          <a:p>
            <a:pPr algn="ctr" rtl="0"/>
            <a:r>
              <a:rPr lang="es-MX" sz="3200" dirty="0"/>
              <a:t>PRODUCCIÓN AGRÍCOLA 2007 A 2023 EN MDP</a:t>
            </a:r>
          </a:p>
        </p:txBody>
      </p:sp>
      <p:sp>
        <p:nvSpPr>
          <p:cNvPr id="44" name="Marcador de texto 43">
            <a:extLst>
              <a:ext uri="{FF2B5EF4-FFF2-40B4-BE49-F238E27FC236}">
                <a16:creationId xmlns:a16="http://schemas.microsoft.com/office/drawing/2014/main" id="{980B2038-1B53-491E-BC2F-148E99EFDBB8}"/>
              </a:ext>
            </a:extLst>
          </p:cNvPr>
          <p:cNvSpPr>
            <a:spLocks noGrp="1"/>
          </p:cNvSpPr>
          <p:nvPr>
            <p:ph type="body" sz="quarter" idx="15"/>
          </p:nvPr>
        </p:nvSpPr>
        <p:spPr>
          <a:xfrm>
            <a:off x="914274" y="2242336"/>
            <a:ext cx="3886200" cy="914400"/>
          </a:xfrm>
        </p:spPr>
        <p:txBody>
          <a:bodyPr rtlCol="0"/>
          <a:lstStyle/>
          <a:p>
            <a:pPr rtl="0"/>
            <a:r>
              <a:rPr lang="es-MX"/>
              <a:t>Las empresas necesitan nuevas oportunidades de inversión, pero usan herramientas y servicios antiguos u obsoletos</a:t>
            </a:r>
          </a:p>
        </p:txBody>
      </p:sp>
      <p:sp>
        <p:nvSpPr>
          <p:cNvPr id="149" name="Marcador de fecha 148">
            <a:extLst>
              <a:ext uri="{FF2B5EF4-FFF2-40B4-BE49-F238E27FC236}">
                <a16:creationId xmlns:a16="http://schemas.microsoft.com/office/drawing/2014/main" id="{9598B89F-8751-4A36-9936-166C165858EF}"/>
              </a:ext>
            </a:extLst>
          </p:cNvPr>
          <p:cNvSpPr>
            <a:spLocks noGrp="1"/>
          </p:cNvSpPr>
          <p:nvPr>
            <p:ph type="dt" sz="half" idx="10"/>
          </p:nvPr>
        </p:nvSpPr>
        <p:spPr>
          <a:xfrm>
            <a:off x="838200" y="6356350"/>
            <a:ext cx="2743200" cy="365125"/>
          </a:xfrm>
        </p:spPr>
        <p:txBody>
          <a:bodyPr rtlCol="0"/>
          <a:lstStyle/>
          <a:p>
            <a:r>
              <a:rPr lang="es-MX" dirty="0"/>
              <a:t>Julio, 2024</a:t>
            </a:r>
          </a:p>
        </p:txBody>
      </p:sp>
      <p:sp>
        <p:nvSpPr>
          <p:cNvPr id="152" name="Marcador de posición de texto 151">
            <a:extLst>
              <a:ext uri="{FF2B5EF4-FFF2-40B4-BE49-F238E27FC236}">
                <a16:creationId xmlns:a16="http://schemas.microsoft.com/office/drawing/2014/main" id="{3C4F874E-995C-4034-ACF3-1F09DDFD1EF2}"/>
              </a:ext>
            </a:extLst>
          </p:cNvPr>
          <p:cNvSpPr>
            <a:spLocks noGrp="1"/>
          </p:cNvSpPr>
          <p:nvPr>
            <p:ph type="body" sz="quarter" idx="24"/>
          </p:nvPr>
        </p:nvSpPr>
        <p:spPr>
          <a:xfrm>
            <a:off x="10454640" y="0"/>
            <a:ext cx="1737360" cy="6858000"/>
          </a:xfrm>
        </p:spPr>
        <p:txBody>
          <a:bodyPr rtlCol="0"/>
          <a:lstStyle/>
          <a:p>
            <a:pPr algn="ctr" rtl="0"/>
            <a:r>
              <a:rPr lang="es-MX" sz="10800" dirty="0"/>
              <a:t>PANORAMA</a:t>
            </a:r>
          </a:p>
        </p:txBody>
      </p:sp>
      <p:pic>
        <p:nvPicPr>
          <p:cNvPr id="4" name="Imagen 3">
            <a:extLst>
              <a:ext uri="{FF2B5EF4-FFF2-40B4-BE49-F238E27FC236}">
                <a16:creationId xmlns:a16="http://schemas.microsoft.com/office/drawing/2014/main" id="{B2CDD37F-5549-6353-8A14-A087BA80396B}"/>
              </a:ext>
            </a:extLst>
          </p:cNvPr>
          <p:cNvPicPr>
            <a:picLocks noChangeAspect="1"/>
          </p:cNvPicPr>
          <p:nvPr/>
        </p:nvPicPr>
        <p:blipFill>
          <a:blip r:embed="rId4"/>
          <a:srcRect/>
          <a:stretch/>
        </p:blipFill>
        <p:spPr>
          <a:xfrm>
            <a:off x="1340349" y="1450379"/>
            <a:ext cx="7475981" cy="4769446"/>
          </a:xfrm>
          <a:prstGeom prst="rect">
            <a:avLst/>
          </a:prstGeom>
        </p:spPr>
      </p:pic>
      <p:sp>
        <p:nvSpPr>
          <p:cNvPr id="3" name="Marcador de pie de página 149">
            <a:extLst>
              <a:ext uri="{FF2B5EF4-FFF2-40B4-BE49-F238E27FC236}">
                <a16:creationId xmlns:a16="http://schemas.microsoft.com/office/drawing/2014/main" id="{E5A870DC-7EB9-F769-3935-A082A29C2762}"/>
              </a:ext>
            </a:extLst>
          </p:cNvPr>
          <p:cNvSpPr>
            <a:spLocks noGrp="1"/>
          </p:cNvSpPr>
          <p:nvPr>
            <p:ph type="ftr" sz="quarter" idx="11"/>
          </p:nvPr>
        </p:nvSpPr>
        <p:spPr>
          <a:xfrm>
            <a:off x="4038600" y="6356350"/>
            <a:ext cx="4114800" cy="365125"/>
          </a:xfrm>
        </p:spPr>
        <p:txBody>
          <a:bodyPr rtlCol="0"/>
          <a:lstStyle/>
          <a:p>
            <a:pPr rtl="0"/>
            <a:r>
              <a:rPr lang="es-MX" dirty="0"/>
              <a:t>[1] Statista </a:t>
            </a:r>
            <a:r>
              <a:rPr lang="es-MX" dirty="0" err="1"/>
              <a:t>Research</a:t>
            </a:r>
            <a:r>
              <a:rPr lang="es-MX" dirty="0"/>
              <a:t> </a:t>
            </a:r>
            <a:r>
              <a:rPr lang="es-MX" dirty="0" err="1"/>
              <a:t>Department</a:t>
            </a:r>
            <a:endParaRPr lang="es-MX" dirty="0"/>
          </a:p>
        </p:txBody>
      </p:sp>
    </p:spTree>
    <p:extLst>
      <p:ext uri="{BB962C8B-B14F-4D97-AF65-F5344CB8AC3E}">
        <p14:creationId xmlns:p14="http://schemas.microsoft.com/office/powerpoint/2010/main" val="277009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49" y="5084064"/>
            <a:ext cx="9540875" cy="1049254"/>
          </a:xfrm>
        </p:spPr>
        <p:txBody>
          <a:bodyPr rtlCol="0">
            <a:normAutofit/>
          </a:bodyPr>
          <a:lstStyle/>
          <a:p>
            <a:pPr rtl="0"/>
            <a:r>
              <a:rPr lang="es-MX" dirty="0">
                <a:solidFill>
                  <a:srgbClr val="090909"/>
                </a:solidFill>
              </a:rPr>
              <a:t>AREAS DE OPORTUNIDAD</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3451772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50" y="5084064"/>
            <a:ext cx="8312150" cy="1049254"/>
          </a:xfrm>
        </p:spPr>
        <p:txBody>
          <a:bodyPr rtlCol="0">
            <a:normAutofit/>
          </a:bodyPr>
          <a:lstStyle/>
          <a:p>
            <a:pPr rtl="0"/>
            <a:r>
              <a:rPr lang="es-MX" dirty="0"/>
              <a:t>GENERACION DE ENERGIA</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3460694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de un gráfico de barras">
            <a:extLst>
              <a:ext uri="{FF2B5EF4-FFF2-40B4-BE49-F238E27FC236}">
                <a16:creationId xmlns:a16="http://schemas.microsoft.com/office/drawing/2014/main" id="{B1240E7A-9EE3-4AD7-AC70-53A1C0C7D52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150919" y="365125"/>
            <a:ext cx="10750859" cy="1325563"/>
          </a:xfrm>
        </p:spPr>
        <p:txBody>
          <a:bodyPr rtlCol="0"/>
          <a:lstStyle/>
          <a:p>
            <a:pPr rtl="0"/>
            <a:r>
              <a:rPr lang="es-MX" dirty="0"/>
              <a:t>GENERACIÓN ENERGÉTICA</a:t>
            </a:r>
          </a:p>
        </p:txBody>
      </p:sp>
      <p:sp>
        <p:nvSpPr>
          <p:cNvPr id="41" name="Marcador de texto 40">
            <a:extLst>
              <a:ext uri="{FF2B5EF4-FFF2-40B4-BE49-F238E27FC236}">
                <a16:creationId xmlns:a16="http://schemas.microsoft.com/office/drawing/2014/main" id="{96363A03-E425-4DF0-A245-F0EEE2D0431D}"/>
              </a:ext>
            </a:extLst>
          </p:cNvPr>
          <p:cNvSpPr>
            <a:spLocks noGrp="1"/>
          </p:cNvSpPr>
          <p:nvPr>
            <p:ph type="body" sz="quarter" idx="25"/>
          </p:nvPr>
        </p:nvSpPr>
        <p:spPr>
          <a:xfrm>
            <a:off x="0" y="1465263"/>
            <a:ext cx="10026650" cy="4754562"/>
          </a:xfrm>
        </p:spPr>
        <p:txBody>
          <a:bodyPr rtlCol="0"/>
          <a:lstStyle/>
          <a:p>
            <a:pPr rtl="0"/>
            <a:r>
              <a:rPr lang="es-MX" dirty="0"/>
              <a:t>mercado energético mexicano</a:t>
            </a:r>
          </a:p>
        </p:txBody>
      </p:sp>
      <p:sp>
        <p:nvSpPr>
          <p:cNvPr id="44" name="Marcador de texto 43">
            <a:extLst>
              <a:ext uri="{FF2B5EF4-FFF2-40B4-BE49-F238E27FC236}">
                <a16:creationId xmlns:a16="http://schemas.microsoft.com/office/drawing/2014/main" id="{980B2038-1B53-491E-BC2F-148E99EFDBB8}"/>
              </a:ext>
            </a:extLst>
          </p:cNvPr>
          <p:cNvSpPr>
            <a:spLocks noGrp="1"/>
          </p:cNvSpPr>
          <p:nvPr>
            <p:ph type="body" sz="quarter" idx="15"/>
          </p:nvPr>
        </p:nvSpPr>
        <p:spPr>
          <a:xfrm>
            <a:off x="914273" y="2242335"/>
            <a:ext cx="8984329" cy="3838869"/>
          </a:xfrm>
        </p:spPr>
        <p:txBody>
          <a:bodyPr rtlCol="0">
            <a:normAutofit/>
          </a:bodyPr>
          <a:lstStyle/>
          <a:p>
            <a:pPr algn="just" rtl="0"/>
            <a:r>
              <a:rPr lang="es-MX" dirty="0"/>
              <a:t>La generación eléctrica privada en México ha sido objeto de importantes inversiones.</a:t>
            </a:r>
          </a:p>
          <a:p>
            <a:pPr algn="just" rtl="0"/>
            <a:endParaRPr lang="es-MX" dirty="0"/>
          </a:p>
          <a:p>
            <a:pPr algn="just" rtl="0"/>
            <a:r>
              <a:rPr lang="es-MX" dirty="0"/>
              <a:t>La Asociación Mexicana de Energía (AME) informa que al cierre de 2023 se han destinado 25 mil millones de dólares en esta área, logrando una capacidad instalada de 33,000 MW mediante ciclos combinados, que representan el 38% de la capacidad instalada total del país [1].</a:t>
            </a:r>
          </a:p>
          <a:p>
            <a:pPr algn="just" rtl="0"/>
            <a:endParaRPr lang="es-MX" dirty="0"/>
          </a:p>
          <a:p>
            <a:pPr algn="just" rtl="0"/>
            <a:r>
              <a:rPr lang="es-MX" dirty="0"/>
              <a:t>Esto demuestra la confianza del sector privado en el mercado energético mexicano y su compromiso con la expansión de la capacidad de generación, a pesar de la falta de claridad de la política energética con la inversión privada en este sexenio.</a:t>
            </a:r>
          </a:p>
          <a:p>
            <a:pPr algn="just" rtl="0"/>
            <a:endParaRPr lang="es-MX" dirty="0"/>
          </a:p>
          <a:p>
            <a:pPr algn="just" rtl="0"/>
            <a:r>
              <a:rPr lang="es-MX" dirty="0"/>
              <a:t>EL RETO ES TENER REGLAS CLARAS PARA DEJAR INVERTIR AL PRIVADO A SU MAXIMA CAPACIDAD. </a:t>
            </a:r>
          </a:p>
        </p:txBody>
      </p:sp>
      <p:sp>
        <p:nvSpPr>
          <p:cNvPr id="149" name="Marcador de fecha 148">
            <a:extLst>
              <a:ext uri="{FF2B5EF4-FFF2-40B4-BE49-F238E27FC236}">
                <a16:creationId xmlns:a16="http://schemas.microsoft.com/office/drawing/2014/main" id="{9598B89F-8751-4A36-9936-166C165858EF}"/>
              </a:ext>
            </a:extLst>
          </p:cNvPr>
          <p:cNvSpPr>
            <a:spLocks noGrp="1"/>
          </p:cNvSpPr>
          <p:nvPr>
            <p:ph type="dt" sz="half" idx="10"/>
          </p:nvPr>
        </p:nvSpPr>
        <p:spPr>
          <a:xfrm>
            <a:off x="838200" y="6356350"/>
            <a:ext cx="2743200" cy="365125"/>
          </a:xfrm>
        </p:spPr>
        <p:txBody>
          <a:bodyPr rtlCol="0"/>
          <a:lstStyle/>
          <a:p>
            <a:pPr rtl="0"/>
            <a:r>
              <a:rPr lang="es-MX" dirty="0"/>
              <a:t>Julio, 2023</a:t>
            </a:r>
          </a:p>
        </p:txBody>
      </p:sp>
      <p:sp>
        <p:nvSpPr>
          <p:cNvPr id="150" name="Marcador de pie de página 149">
            <a:extLst>
              <a:ext uri="{FF2B5EF4-FFF2-40B4-BE49-F238E27FC236}">
                <a16:creationId xmlns:a16="http://schemas.microsoft.com/office/drawing/2014/main" id="{BF3830E9-8071-46F4-9061-47A9D52729BA}"/>
              </a:ext>
            </a:extLst>
          </p:cNvPr>
          <p:cNvSpPr>
            <a:spLocks noGrp="1"/>
          </p:cNvSpPr>
          <p:nvPr>
            <p:ph type="ftr" sz="quarter" idx="11"/>
          </p:nvPr>
        </p:nvSpPr>
        <p:spPr>
          <a:xfrm>
            <a:off x="4038600" y="6356350"/>
            <a:ext cx="4114800" cy="365125"/>
          </a:xfrm>
        </p:spPr>
        <p:txBody>
          <a:bodyPr rtlCol="0"/>
          <a:lstStyle/>
          <a:p>
            <a:pPr rtl="0"/>
            <a:r>
              <a:rPr lang="es-MX" dirty="0"/>
              <a:t>[1] </a:t>
            </a:r>
            <a:r>
              <a:rPr lang="es-MX" dirty="0" err="1"/>
              <a:t>DatacenterDynamics</a:t>
            </a:r>
            <a:endParaRPr lang="es-MX" dirty="0"/>
          </a:p>
        </p:txBody>
      </p:sp>
      <p:sp>
        <p:nvSpPr>
          <p:cNvPr id="152" name="Marcador de posición de texto 151">
            <a:extLst>
              <a:ext uri="{FF2B5EF4-FFF2-40B4-BE49-F238E27FC236}">
                <a16:creationId xmlns:a16="http://schemas.microsoft.com/office/drawing/2014/main" id="{3C4F874E-995C-4034-ACF3-1F09DDFD1EF2}"/>
              </a:ext>
            </a:extLst>
          </p:cNvPr>
          <p:cNvSpPr>
            <a:spLocks noGrp="1"/>
          </p:cNvSpPr>
          <p:nvPr>
            <p:ph type="body" sz="quarter" idx="24"/>
          </p:nvPr>
        </p:nvSpPr>
        <p:spPr>
          <a:xfrm>
            <a:off x="10734040" y="-68580"/>
            <a:ext cx="1737360" cy="6858000"/>
          </a:xfrm>
        </p:spPr>
        <p:txBody>
          <a:bodyPr rtlCol="0"/>
          <a:lstStyle/>
          <a:p>
            <a:pPr rtl="0"/>
            <a:r>
              <a:rPr lang="es-MX" sz="10800" dirty="0"/>
              <a:t>PANORAMA</a:t>
            </a:r>
          </a:p>
        </p:txBody>
      </p:sp>
    </p:spTree>
    <p:extLst>
      <p:ext uri="{BB962C8B-B14F-4D97-AF65-F5344CB8AC3E}">
        <p14:creationId xmlns:p14="http://schemas.microsoft.com/office/powerpoint/2010/main" val="529180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110532" y="506990"/>
            <a:ext cx="4763220" cy="1777114"/>
          </a:xfrm>
        </p:spPr>
        <p:txBody>
          <a:bodyPr rtlCol="0">
            <a:normAutofit fontScale="90000"/>
          </a:bodyPr>
          <a:lstStyle/>
          <a:p>
            <a:pPr rtl="0"/>
            <a:r>
              <a:rPr lang="es-MX" dirty="0"/>
              <a:t>ENERGÍA TERMOELÉCTRICA</a:t>
            </a:r>
            <a:br>
              <a:rPr lang="es-MX" dirty="0"/>
            </a:br>
            <a:endParaRPr lang="es-MX" dirty="0"/>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800" y="1173329"/>
            <a:ext cx="2743200" cy="365760"/>
          </a:xfrm>
        </p:spPr>
        <p:txBody>
          <a:bodyPr vert="horz" lIns="91440" tIns="45720" rIns="91440" bIns="45720" rtlCol="0" anchor="t">
            <a:normAutofit/>
          </a:bodyPr>
          <a:lstStyle/>
          <a:p>
            <a:pPr rtl="0"/>
            <a:r>
              <a:rPr lang="es-MX" cap="none" dirty="0"/>
              <a:t>CENTRALES TÉRMICAS</a:t>
            </a:r>
            <a:endParaRPr lang="es-MX" dirty="0"/>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rtl="0"/>
            <a:r>
              <a:rPr lang="es-MX" dirty="0"/>
              <a:t>El gas natural es el principal recurso para la generación termoeléctrica en México, representando cerca del 55% de la producción en 2021 [1]. Le siguen el petróleo y sus derivados, y el carbón.</a:t>
            </a:r>
          </a:p>
          <a:p>
            <a:pPr algn="just" rtl="0"/>
            <a:endParaRPr lang="es-MX" dirty="0"/>
          </a:p>
          <a:p>
            <a:pPr algn="just" rtl="0"/>
            <a:r>
              <a:rPr lang="es-MX" dirty="0"/>
              <a:t>En total, la generación termoeléctrica del país asciende a aproximadamente </a:t>
            </a:r>
            <a:r>
              <a:rPr lang="es-MX" sz="1800" b="1" dirty="0"/>
              <a:t>50 </a:t>
            </a:r>
            <a:r>
              <a:rPr lang="es-MX" sz="1800" b="1" dirty="0" err="1"/>
              <a:t>teravatios</a:t>
            </a:r>
            <a:r>
              <a:rPr lang="es-MX" dirty="0"/>
              <a:t>.</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4038600" y="6356350"/>
            <a:ext cx="4114800" cy="365125"/>
          </a:xfrm>
        </p:spPr>
        <p:txBody>
          <a:bodyPr rtlCol="0"/>
          <a:lstStyle/>
          <a:p>
            <a:pPr rtl="0"/>
            <a:r>
              <a:rPr lang="es-MX" dirty="0"/>
              <a:t>[1] Enel Energía México, 2024.</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29</a:t>
            </a:fld>
            <a:endParaRPr lang="es-MX"/>
          </a:p>
        </p:txBody>
      </p:sp>
    </p:spTree>
    <p:extLst>
      <p:ext uri="{BB962C8B-B14F-4D97-AF65-F5344CB8AC3E}">
        <p14:creationId xmlns:p14="http://schemas.microsoft.com/office/powerpoint/2010/main" val="2621778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110532" y="506990"/>
            <a:ext cx="4763220" cy="1777114"/>
          </a:xfrm>
        </p:spPr>
        <p:txBody>
          <a:bodyPr rtlCol="0">
            <a:normAutofit fontScale="90000"/>
          </a:bodyPr>
          <a:lstStyle/>
          <a:p>
            <a:pPr rtl="0"/>
            <a:r>
              <a:rPr lang="es-MX" dirty="0"/>
              <a:t>ENERGÍA HIDROELÉCTRICA</a:t>
            </a:r>
            <a:br>
              <a:rPr lang="es-MX" dirty="0"/>
            </a:br>
            <a:endParaRPr lang="es-MX" dirty="0"/>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800" y="1173329"/>
            <a:ext cx="2743200" cy="365760"/>
          </a:xfrm>
        </p:spPr>
        <p:txBody>
          <a:bodyPr vert="horz" lIns="91440" tIns="45720" rIns="91440" bIns="45720" rtlCol="0" anchor="t">
            <a:normAutofit/>
          </a:bodyPr>
          <a:lstStyle/>
          <a:p>
            <a:pPr rtl="0"/>
            <a:r>
              <a:rPr lang="es-MX" cap="none" dirty="0"/>
              <a:t>REPRESAS Y CENTRALES</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rtl="0"/>
            <a:r>
              <a:rPr lang="es-MX" dirty="0"/>
              <a:t>México cuenta con </a:t>
            </a:r>
            <a:r>
              <a:rPr lang="es-MX" sz="1800" b="1" dirty="0"/>
              <a:t>86 represas y centrales hidroeléctricas</a:t>
            </a:r>
            <a:r>
              <a:rPr lang="es-MX" dirty="0"/>
              <a:t> que aprovechan el flujo de ríos y cascadas, con una producción aproximada de </a:t>
            </a:r>
            <a:r>
              <a:rPr lang="es-MX" sz="1800" b="1" dirty="0"/>
              <a:t>6 </a:t>
            </a:r>
            <a:r>
              <a:rPr lang="es-MX" sz="1800" b="1" dirty="0" err="1"/>
              <a:t>teravatios</a:t>
            </a:r>
            <a:r>
              <a:rPr lang="es-MX" sz="1800" b="1" dirty="0"/>
              <a:t> </a:t>
            </a:r>
            <a:r>
              <a:rPr lang="es-MX" dirty="0"/>
              <a:t>[1]. </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4038600" y="6356350"/>
            <a:ext cx="4114800" cy="365125"/>
          </a:xfrm>
        </p:spPr>
        <p:txBody>
          <a:bodyPr rtlCol="0"/>
          <a:lstStyle/>
          <a:p>
            <a:pPr rtl="0"/>
            <a:r>
              <a:rPr lang="es-MX" dirty="0"/>
              <a:t>[1] Enel Energía México, 2024.</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30</a:t>
            </a:fld>
            <a:endParaRPr lang="es-MX"/>
          </a:p>
        </p:txBody>
      </p:sp>
    </p:spTree>
    <p:extLst>
      <p:ext uri="{BB962C8B-B14F-4D97-AF65-F5344CB8AC3E}">
        <p14:creationId xmlns:p14="http://schemas.microsoft.com/office/powerpoint/2010/main" val="1825432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110532" y="506990"/>
            <a:ext cx="4763220" cy="1777114"/>
          </a:xfrm>
        </p:spPr>
        <p:txBody>
          <a:bodyPr rtlCol="0">
            <a:normAutofit/>
          </a:bodyPr>
          <a:lstStyle/>
          <a:p>
            <a:pPr rtl="0"/>
            <a:r>
              <a:rPr lang="es-MX" dirty="0"/>
              <a:t>ENERGÍA SOLAR</a:t>
            </a:r>
            <a:br>
              <a:rPr lang="es-MX" dirty="0"/>
            </a:br>
            <a:endParaRPr lang="es-MX" dirty="0"/>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799" y="1173329"/>
            <a:ext cx="4288971" cy="365760"/>
          </a:xfrm>
        </p:spPr>
        <p:txBody>
          <a:bodyPr vert="horz" lIns="91440" tIns="45720" rIns="91440" bIns="45720" rtlCol="0" anchor="t">
            <a:normAutofit/>
          </a:bodyPr>
          <a:lstStyle/>
          <a:p>
            <a:pPr rtl="0"/>
            <a:r>
              <a:rPr lang="es-MX" cap="none" dirty="0"/>
              <a:t>TERMOSOLARES Y FOTOVOLTAICAS</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rtl="0"/>
            <a:r>
              <a:rPr lang="es-MX" dirty="0"/>
              <a:t>Con la abundante luz solar que recibe México, este recurso renovable y sustentable ha ido ganando popularidad. Estas plantas pueden ser </a:t>
            </a:r>
            <a:r>
              <a:rPr lang="es-MX" dirty="0" err="1"/>
              <a:t>termosolares</a:t>
            </a:r>
            <a:r>
              <a:rPr lang="es-MX" dirty="0"/>
              <a:t> (usan calor solar para calentar agua) o fotovoltaicas (transforman directamente la energía solar en electricidad).  </a:t>
            </a:r>
          </a:p>
          <a:p>
            <a:pPr algn="just" rtl="0"/>
            <a:endParaRPr lang="es-MX" dirty="0"/>
          </a:p>
          <a:p>
            <a:pPr algn="just" rtl="0"/>
            <a:endParaRPr lang="es-MX" dirty="0"/>
          </a:p>
          <a:p>
            <a:pPr algn="just" rtl="0"/>
            <a:r>
              <a:rPr lang="es-MX" dirty="0"/>
              <a:t>En México, en más del 80% del territorio mexicano [1] es viable desarrollar proyectos solares, y actualmente existen </a:t>
            </a:r>
            <a:r>
              <a:rPr lang="es-MX" sz="1800" b="1" dirty="0"/>
              <a:t>23 centrales solares</a:t>
            </a:r>
            <a:r>
              <a:rPr lang="es-MX" dirty="0"/>
              <a:t> capaces de producir aproximadamente </a:t>
            </a:r>
            <a:r>
              <a:rPr lang="es-MX" sz="1800" b="1" dirty="0"/>
              <a:t>4.0 </a:t>
            </a:r>
            <a:r>
              <a:rPr lang="es-MX" sz="1800" b="1" dirty="0" err="1"/>
              <a:t>teravatios</a:t>
            </a:r>
            <a:r>
              <a:rPr lang="es-MX" dirty="0"/>
              <a:t>.</a:t>
            </a:r>
          </a:p>
          <a:p>
            <a:pPr algn="just" rtl="0"/>
            <a:endParaRPr lang="es-MX" dirty="0"/>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4038600" y="6356350"/>
            <a:ext cx="4114800" cy="365125"/>
          </a:xfrm>
        </p:spPr>
        <p:txBody>
          <a:bodyPr rtlCol="0"/>
          <a:lstStyle/>
          <a:p>
            <a:pPr rtl="0"/>
            <a:r>
              <a:rPr lang="es-MX" dirty="0"/>
              <a:t>[1] Enel Energía México, 2024.</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31</a:t>
            </a:fld>
            <a:endParaRPr lang="es-MX"/>
          </a:p>
        </p:txBody>
      </p:sp>
    </p:spTree>
    <p:extLst>
      <p:ext uri="{BB962C8B-B14F-4D97-AF65-F5344CB8AC3E}">
        <p14:creationId xmlns:p14="http://schemas.microsoft.com/office/powerpoint/2010/main" val="2094240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110532" y="506990"/>
            <a:ext cx="4763220" cy="1777114"/>
          </a:xfrm>
        </p:spPr>
        <p:txBody>
          <a:bodyPr rtlCol="0">
            <a:normAutofit/>
          </a:bodyPr>
          <a:lstStyle/>
          <a:p>
            <a:pPr rtl="0"/>
            <a:r>
              <a:rPr lang="es-MX" dirty="0"/>
              <a:t>ENERGÍA EÓLICA</a:t>
            </a:r>
            <a:br>
              <a:rPr lang="es-MX" dirty="0"/>
            </a:br>
            <a:endParaRPr lang="es-MX" dirty="0"/>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799" y="1173329"/>
            <a:ext cx="4288971" cy="365760"/>
          </a:xfrm>
        </p:spPr>
        <p:txBody>
          <a:bodyPr vert="horz" lIns="91440" tIns="45720" rIns="91440" bIns="45720" rtlCol="0" anchor="t">
            <a:normAutofit/>
          </a:bodyPr>
          <a:lstStyle/>
          <a:p>
            <a:pPr rtl="0"/>
            <a:r>
              <a:rPr lang="es-MX" cap="none" dirty="0"/>
              <a:t>TURBINAS</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rtl="0"/>
            <a:r>
              <a:rPr lang="es-MX" dirty="0"/>
              <a:t>México cuenta con varias zonas con alto potencial eólico, especialmente en la región del Istmo de Tehuantepec. Actualmente, hay </a:t>
            </a:r>
            <a:r>
              <a:rPr lang="es-MX" sz="1800" b="1" dirty="0"/>
              <a:t>31 parques eólicos </a:t>
            </a:r>
            <a:r>
              <a:rPr lang="es-MX" dirty="0"/>
              <a:t>en México [1], distribuidos en nueve estados, con una producción de </a:t>
            </a:r>
            <a:r>
              <a:rPr lang="es-MX" sz="1800" b="1" dirty="0"/>
              <a:t>5.8 </a:t>
            </a:r>
            <a:r>
              <a:rPr lang="es-MX" sz="1800" b="1" dirty="0" err="1"/>
              <a:t>teravatios</a:t>
            </a:r>
            <a:r>
              <a:rPr lang="es-MX" dirty="0"/>
              <a:t>.</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4038600" y="6356350"/>
            <a:ext cx="4114800" cy="365125"/>
          </a:xfrm>
        </p:spPr>
        <p:txBody>
          <a:bodyPr rtlCol="0"/>
          <a:lstStyle/>
          <a:p>
            <a:pPr rtl="0"/>
            <a:r>
              <a:rPr lang="es-MX" dirty="0"/>
              <a:t>[1] Enel Energía México, 2024.</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32</a:t>
            </a:fld>
            <a:endParaRPr lang="es-MX"/>
          </a:p>
        </p:txBody>
      </p:sp>
    </p:spTree>
    <p:extLst>
      <p:ext uri="{BB962C8B-B14F-4D97-AF65-F5344CB8AC3E}">
        <p14:creationId xmlns:p14="http://schemas.microsoft.com/office/powerpoint/2010/main" val="723465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A78432FC-7702-44D2-9799-5CC8D3D0C06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110532" y="506990"/>
            <a:ext cx="4763220" cy="1777114"/>
          </a:xfrm>
        </p:spPr>
        <p:txBody>
          <a:bodyPr rtlCol="0">
            <a:normAutofit fontScale="90000"/>
          </a:bodyPr>
          <a:lstStyle/>
          <a:p>
            <a:pPr rtl="0"/>
            <a:r>
              <a:rPr lang="es-MX" dirty="0"/>
              <a:t>ENERGÍA NUCLEAR</a:t>
            </a:r>
            <a:br>
              <a:rPr lang="es-MX" dirty="0"/>
            </a:br>
            <a:endParaRPr lang="es-MX" dirty="0"/>
          </a:p>
        </p:txBody>
      </p:sp>
      <p:sp>
        <p:nvSpPr>
          <p:cNvPr id="4" name="Marcador de posición de contenido 3">
            <a:extLst>
              <a:ext uri="{FF2B5EF4-FFF2-40B4-BE49-F238E27FC236}">
                <a16:creationId xmlns:a16="http://schemas.microsoft.com/office/drawing/2014/main" id="{8421587F-8DFD-4A31-9931-8A346A92D87A}"/>
              </a:ext>
            </a:extLst>
          </p:cNvPr>
          <p:cNvSpPr>
            <a:spLocks noGrp="1"/>
          </p:cNvSpPr>
          <p:nvPr>
            <p:ph type="body" sz="quarter" idx="14"/>
          </p:nvPr>
        </p:nvSpPr>
        <p:spPr>
          <a:xfrm>
            <a:off x="5638799" y="1173329"/>
            <a:ext cx="4288971" cy="365760"/>
          </a:xfrm>
        </p:spPr>
        <p:txBody>
          <a:bodyPr vert="horz" lIns="91440" tIns="45720" rIns="91440" bIns="45720" rtlCol="0" anchor="t">
            <a:normAutofit/>
          </a:bodyPr>
          <a:lstStyle/>
          <a:p>
            <a:pPr rtl="0"/>
            <a:r>
              <a:rPr lang="es-MX" cap="none" dirty="0"/>
              <a:t>CENTRAL NUCLEOELÉCTRICA</a:t>
            </a:r>
          </a:p>
        </p:txBody>
      </p:sp>
      <p:sp>
        <p:nvSpPr>
          <p:cNvPr id="12" name="Marcador de texto 11">
            <a:extLst>
              <a:ext uri="{FF2B5EF4-FFF2-40B4-BE49-F238E27FC236}">
                <a16:creationId xmlns:a16="http://schemas.microsoft.com/office/drawing/2014/main" id="{511B0752-C624-457B-B12B-B88C90BBA8D7}"/>
              </a:ext>
            </a:extLst>
          </p:cNvPr>
          <p:cNvSpPr>
            <a:spLocks noGrp="1"/>
          </p:cNvSpPr>
          <p:nvPr>
            <p:ph type="body" sz="quarter" idx="15"/>
          </p:nvPr>
        </p:nvSpPr>
        <p:spPr>
          <a:xfrm>
            <a:off x="5638800" y="1522411"/>
            <a:ext cx="5790438" cy="4496551"/>
          </a:xfrm>
        </p:spPr>
        <p:txBody>
          <a:bodyPr rtlCol="0"/>
          <a:lstStyle/>
          <a:p>
            <a:pPr algn="just" rtl="0"/>
            <a:r>
              <a:rPr lang="es-MX" dirty="0"/>
              <a:t>México también genera electricidad a partir de energía nuclear, específicamente en la </a:t>
            </a:r>
            <a:r>
              <a:rPr lang="es-MX" sz="1800" b="1" dirty="0"/>
              <a:t>central nucleoeléctrica de Laguna Verde</a:t>
            </a:r>
            <a:r>
              <a:rPr lang="es-MX" dirty="0"/>
              <a:t>, en donde se utiliza la fisión nuclear para calentar agua y generar vapor que mueve una turbina. Esta central generó </a:t>
            </a:r>
            <a:r>
              <a:rPr lang="es-MX" sz="1800" b="1" dirty="0"/>
              <a:t>2.1 </a:t>
            </a:r>
            <a:r>
              <a:rPr lang="es-MX" sz="1800" b="1" dirty="0" err="1"/>
              <a:t>teravatios</a:t>
            </a:r>
            <a:r>
              <a:rPr lang="es-MX" sz="1800" b="1" dirty="0"/>
              <a:t> </a:t>
            </a:r>
            <a:r>
              <a:rPr lang="es-MX" dirty="0"/>
              <a:t>en 2021.</a:t>
            </a:r>
          </a:p>
        </p:txBody>
      </p:sp>
      <p:sp>
        <p:nvSpPr>
          <p:cNvPr id="43" name="Marcador de fecha 42">
            <a:extLst>
              <a:ext uri="{FF2B5EF4-FFF2-40B4-BE49-F238E27FC236}">
                <a16:creationId xmlns:a16="http://schemas.microsoft.com/office/drawing/2014/main" id="{0069E16B-D01D-4956-97FF-736360826B45}"/>
              </a:ext>
            </a:extLst>
          </p:cNvPr>
          <p:cNvSpPr>
            <a:spLocks noGrp="1"/>
          </p:cNvSpPr>
          <p:nvPr>
            <p:ph type="dt" sz="half" idx="10"/>
          </p:nvPr>
        </p:nvSpPr>
        <p:spPr>
          <a:xfrm>
            <a:off x="838200" y="6356350"/>
            <a:ext cx="2743200" cy="365125"/>
          </a:xfrm>
        </p:spPr>
        <p:txBody>
          <a:bodyPr rtlCol="0"/>
          <a:lstStyle/>
          <a:p>
            <a:pPr rtl="0"/>
            <a:r>
              <a:rPr lang="es-MX" dirty="0"/>
              <a:t>Mayo, 2024</a:t>
            </a:r>
          </a:p>
        </p:txBody>
      </p:sp>
      <p:sp>
        <p:nvSpPr>
          <p:cNvPr id="44" name="Marcador de pie de página 43">
            <a:extLst>
              <a:ext uri="{FF2B5EF4-FFF2-40B4-BE49-F238E27FC236}">
                <a16:creationId xmlns:a16="http://schemas.microsoft.com/office/drawing/2014/main" id="{33065600-E909-4725-88CF-C309407E3E51}"/>
              </a:ext>
            </a:extLst>
          </p:cNvPr>
          <p:cNvSpPr>
            <a:spLocks noGrp="1"/>
          </p:cNvSpPr>
          <p:nvPr>
            <p:ph type="ftr" sz="quarter" idx="11"/>
          </p:nvPr>
        </p:nvSpPr>
        <p:spPr>
          <a:xfrm>
            <a:off x="4038600" y="6356350"/>
            <a:ext cx="4114800" cy="365125"/>
          </a:xfrm>
        </p:spPr>
        <p:txBody>
          <a:bodyPr rtlCol="0"/>
          <a:lstStyle/>
          <a:p>
            <a:pPr rtl="0"/>
            <a:r>
              <a:rPr lang="es-MX" dirty="0"/>
              <a:t>[1] Enel Energía México, 2024.</a:t>
            </a:r>
          </a:p>
        </p:txBody>
      </p:sp>
      <p:sp>
        <p:nvSpPr>
          <p:cNvPr id="45" name="Marcador de número de diapositiva 44">
            <a:extLst>
              <a:ext uri="{FF2B5EF4-FFF2-40B4-BE49-F238E27FC236}">
                <a16:creationId xmlns:a16="http://schemas.microsoft.com/office/drawing/2014/main" id="{839DF259-1923-4D25-955A-2AFFAE8BDE48}"/>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33</a:t>
            </a:fld>
            <a:endParaRPr lang="es-MX"/>
          </a:p>
        </p:txBody>
      </p:sp>
    </p:spTree>
    <p:extLst>
      <p:ext uri="{BB962C8B-B14F-4D97-AF65-F5344CB8AC3E}">
        <p14:creationId xmlns:p14="http://schemas.microsoft.com/office/powerpoint/2010/main" val="1850698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50" y="5084064"/>
            <a:ext cx="8312150" cy="1049254"/>
          </a:xfrm>
        </p:spPr>
        <p:txBody>
          <a:bodyPr rtlCol="0">
            <a:normAutofit fontScale="90000"/>
          </a:bodyPr>
          <a:lstStyle/>
          <a:p>
            <a:pPr rtl="0"/>
            <a:r>
              <a:rPr lang="es-MX" dirty="0"/>
              <a:t>CAPACIDAD DE TRASLADO DE MERCANCIAS</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3552306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de un gráfico de barras">
            <a:extLst>
              <a:ext uri="{FF2B5EF4-FFF2-40B4-BE49-F238E27FC236}">
                <a16:creationId xmlns:a16="http://schemas.microsoft.com/office/drawing/2014/main" id="{B1240E7A-9EE3-4AD7-AC70-53A1C0C7D52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281354" y="365125"/>
            <a:ext cx="9745296" cy="1325563"/>
          </a:xfrm>
        </p:spPr>
        <p:txBody>
          <a:bodyPr rtlCol="0"/>
          <a:lstStyle/>
          <a:p>
            <a:pPr algn="ctr" rtl="0"/>
            <a:r>
              <a:rPr lang="es-MX" dirty="0"/>
              <a:t>CORREDOR INTEROCEÁNICO</a:t>
            </a:r>
          </a:p>
        </p:txBody>
      </p:sp>
      <p:sp>
        <p:nvSpPr>
          <p:cNvPr id="44" name="Marcador de texto 43">
            <a:extLst>
              <a:ext uri="{FF2B5EF4-FFF2-40B4-BE49-F238E27FC236}">
                <a16:creationId xmlns:a16="http://schemas.microsoft.com/office/drawing/2014/main" id="{980B2038-1B53-491E-BC2F-148E99EFDBB8}"/>
              </a:ext>
            </a:extLst>
          </p:cNvPr>
          <p:cNvSpPr>
            <a:spLocks noGrp="1"/>
          </p:cNvSpPr>
          <p:nvPr>
            <p:ph type="body" sz="quarter" idx="15"/>
          </p:nvPr>
        </p:nvSpPr>
        <p:spPr>
          <a:xfrm>
            <a:off x="914274" y="2242336"/>
            <a:ext cx="3886200" cy="914400"/>
          </a:xfrm>
        </p:spPr>
        <p:txBody>
          <a:bodyPr rtlCol="0"/>
          <a:lstStyle/>
          <a:p>
            <a:pPr rtl="0"/>
            <a:r>
              <a:rPr lang="es-MX"/>
              <a:t>Las empresas necesitan nuevas oportunidades de inversión, pero usan herramientas y servicios antiguos u obsoletos</a:t>
            </a:r>
          </a:p>
        </p:txBody>
      </p:sp>
      <p:sp>
        <p:nvSpPr>
          <p:cNvPr id="149" name="Marcador de fecha 148">
            <a:extLst>
              <a:ext uri="{FF2B5EF4-FFF2-40B4-BE49-F238E27FC236}">
                <a16:creationId xmlns:a16="http://schemas.microsoft.com/office/drawing/2014/main" id="{9598B89F-8751-4A36-9936-166C165858EF}"/>
              </a:ext>
            </a:extLst>
          </p:cNvPr>
          <p:cNvSpPr>
            <a:spLocks noGrp="1"/>
          </p:cNvSpPr>
          <p:nvPr>
            <p:ph type="dt" sz="half" idx="10"/>
          </p:nvPr>
        </p:nvSpPr>
        <p:spPr>
          <a:xfrm>
            <a:off x="838200" y="6356350"/>
            <a:ext cx="2743200" cy="365125"/>
          </a:xfrm>
        </p:spPr>
        <p:txBody>
          <a:bodyPr rtlCol="0"/>
          <a:lstStyle/>
          <a:p>
            <a:r>
              <a:rPr lang="es-MX" dirty="0"/>
              <a:t>Agosto, 2024</a:t>
            </a:r>
          </a:p>
        </p:txBody>
      </p:sp>
      <p:sp>
        <p:nvSpPr>
          <p:cNvPr id="152" name="Marcador de posición de texto 151">
            <a:extLst>
              <a:ext uri="{FF2B5EF4-FFF2-40B4-BE49-F238E27FC236}">
                <a16:creationId xmlns:a16="http://schemas.microsoft.com/office/drawing/2014/main" id="{3C4F874E-995C-4034-ACF3-1F09DDFD1EF2}"/>
              </a:ext>
            </a:extLst>
          </p:cNvPr>
          <p:cNvSpPr>
            <a:spLocks noGrp="1"/>
          </p:cNvSpPr>
          <p:nvPr>
            <p:ph type="body" sz="quarter" idx="24"/>
          </p:nvPr>
        </p:nvSpPr>
        <p:spPr>
          <a:xfrm>
            <a:off x="10454640" y="0"/>
            <a:ext cx="1737360" cy="6858000"/>
          </a:xfrm>
        </p:spPr>
        <p:txBody>
          <a:bodyPr rtlCol="0"/>
          <a:lstStyle/>
          <a:p>
            <a:pPr algn="ctr" rtl="0"/>
            <a:r>
              <a:rPr lang="es-MX" sz="10800" dirty="0"/>
              <a:t>PANORAMA</a:t>
            </a:r>
          </a:p>
        </p:txBody>
      </p:sp>
      <p:pic>
        <p:nvPicPr>
          <p:cNvPr id="4" name="Imagen 3">
            <a:extLst>
              <a:ext uri="{FF2B5EF4-FFF2-40B4-BE49-F238E27FC236}">
                <a16:creationId xmlns:a16="http://schemas.microsoft.com/office/drawing/2014/main" id="{B2CDD37F-5549-6353-8A14-A087BA80396B}"/>
              </a:ext>
            </a:extLst>
          </p:cNvPr>
          <p:cNvPicPr>
            <a:picLocks noChangeAspect="1"/>
          </p:cNvPicPr>
          <p:nvPr/>
        </p:nvPicPr>
        <p:blipFill>
          <a:blip r:embed="rId4"/>
          <a:stretch>
            <a:fillRect/>
          </a:stretch>
        </p:blipFill>
        <p:spPr>
          <a:xfrm>
            <a:off x="0" y="1450379"/>
            <a:ext cx="10026650" cy="4769446"/>
          </a:xfrm>
          <a:prstGeom prst="rect">
            <a:avLst/>
          </a:prstGeom>
        </p:spPr>
      </p:pic>
    </p:spTree>
    <p:extLst>
      <p:ext uri="{BB962C8B-B14F-4D97-AF65-F5344CB8AC3E}">
        <p14:creationId xmlns:p14="http://schemas.microsoft.com/office/powerpoint/2010/main" val="1233987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en blanco y negro de gráficos de barras">
            <a:extLst>
              <a:ext uri="{FF2B5EF4-FFF2-40B4-BE49-F238E27FC236}">
                <a16:creationId xmlns:a16="http://schemas.microsoft.com/office/drawing/2014/main" id="{328A991A-37FB-44FF-88EA-33E50292CB5C}"/>
              </a:ext>
            </a:extLst>
          </p:cNvPr>
          <p:cNvPicPr>
            <a:picLocks noGrp="1" noChangeAspect="1"/>
          </p:cNvPicPr>
          <p:nvPr>
            <p:ph type="pic" sz="quarter" idx="34"/>
          </p:nvPr>
        </p:nvPicPr>
        <p:blipFill rotWithShape="1">
          <a:blip r:embed="rId3">
            <a:extLst>
              <a:ext uri="{28A0092B-C50C-407E-A947-70E740481C1C}">
                <a14:useLocalDpi xmlns:a14="http://schemas.microsoft.com/office/drawing/2010/main"/>
              </a:ext>
            </a:extLst>
          </a:blip>
          <a:srcRect/>
          <a:stretch/>
        </p:blipFill>
        <p:spPr>
          <a:xfrm>
            <a:off x="1524" y="0"/>
            <a:ext cx="12188952" cy="6858000"/>
          </a:xfrm>
        </p:spPr>
      </p:pic>
      <p:sp>
        <p:nvSpPr>
          <p:cNvPr id="23" name="Título 22">
            <a:extLst>
              <a:ext uri="{FF2B5EF4-FFF2-40B4-BE49-F238E27FC236}">
                <a16:creationId xmlns:a16="http://schemas.microsoft.com/office/drawing/2014/main" id="{5FB75C3E-5885-49DD-8190-BB1E8C511A7E}"/>
              </a:ext>
            </a:extLst>
          </p:cNvPr>
          <p:cNvSpPr>
            <a:spLocks noGrp="1"/>
          </p:cNvSpPr>
          <p:nvPr>
            <p:ph type="title"/>
          </p:nvPr>
        </p:nvSpPr>
        <p:spPr>
          <a:xfrm>
            <a:off x="838200" y="365125"/>
            <a:ext cx="10515600" cy="1325563"/>
          </a:xfrm>
        </p:spPr>
        <p:txBody>
          <a:bodyPr rtlCol="0"/>
          <a:lstStyle/>
          <a:p>
            <a:pPr rtl="0"/>
            <a:r>
              <a:rPr lang="es-MX" dirty="0"/>
              <a:t>TREN INTEROCEÁNICO DEL ISTMO DE TEHUANTEPEC EN CIFRAS</a:t>
            </a:r>
          </a:p>
        </p:txBody>
      </p:sp>
      <p:sp>
        <p:nvSpPr>
          <p:cNvPr id="18" name="Marcador de texto 17">
            <a:extLst>
              <a:ext uri="{FF2B5EF4-FFF2-40B4-BE49-F238E27FC236}">
                <a16:creationId xmlns:a16="http://schemas.microsoft.com/office/drawing/2014/main" id="{2FF04D30-F224-451C-9FFE-3930E78F7E5C}"/>
              </a:ext>
            </a:extLst>
          </p:cNvPr>
          <p:cNvSpPr>
            <a:spLocks noGrp="1"/>
          </p:cNvSpPr>
          <p:nvPr>
            <p:ph type="body" sz="quarter" idx="39"/>
          </p:nvPr>
        </p:nvSpPr>
        <p:spPr/>
        <p:txBody>
          <a:bodyPr rtlCol="0"/>
          <a:lstStyle/>
          <a:p>
            <a:pPr rtl="0"/>
            <a:endParaRPr lang="es-MX" dirty="0"/>
          </a:p>
        </p:txBody>
      </p:sp>
      <p:sp>
        <p:nvSpPr>
          <p:cNvPr id="27" name="Marcador de texto 26">
            <a:extLst>
              <a:ext uri="{FF2B5EF4-FFF2-40B4-BE49-F238E27FC236}">
                <a16:creationId xmlns:a16="http://schemas.microsoft.com/office/drawing/2014/main" id="{3C7B196D-A4EB-4450-8C2E-D4F26C77F843}"/>
              </a:ext>
            </a:extLst>
          </p:cNvPr>
          <p:cNvSpPr>
            <a:spLocks noGrp="1"/>
          </p:cNvSpPr>
          <p:nvPr>
            <p:ph type="body" sz="quarter" idx="30"/>
          </p:nvPr>
        </p:nvSpPr>
        <p:spPr>
          <a:xfrm>
            <a:off x="1767130" y="2752344"/>
            <a:ext cx="2560320" cy="603504"/>
          </a:xfrm>
        </p:spPr>
        <p:txBody>
          <a:bodyPr rtlCol="0" anchor="ctr">
            <a:normAutofit/>
          </a:bodyPr>
          <a:lstStyle/>
          <a:p>
            <a:pPr rtl="0"/>
            <a:r>
              <a:rPr lang="es-MX" dirty="0"/>
              <a:t>2</a:t>
            </a:r>
          </a:p>
        </p:txBody>
      </p:sp>
      <p:sp>
        <p:nvSpPr>
          <p:cNvPr id="28" name="Marcador de texto 27">
            <a:extLst>
              <a:ext uri="{FF2B5EF4-FFF2-40B4-BE49-F238E27FC236}">
                <a16:creationId xmlns:a16="http://schemas.microsoft.com/office/drawing/2014/main" id="{16852965-5187-4677-B878-4167E7B69252}"/>
              </a:ext>
            </a:extLst>
          </p:cNvPr>
          <p:cNvSpPr>
            <a:spLocks noGrp="1"/>
          </p:cNvSpPr>
          <p:nvPr>
            <p:ph type="body" sz="quarter" idx="31"/>
          </p:nvPr>
        </p:nvSpPr>
        <p:spPr>
          <a:xfrm>
            <a:off x="4815840" y="2752344"/>
            <a:ext cx="2560320" cy="603504"/>
          </a:xfrm>
        </p:spPr>
        <p:txBody>
          <a:bodyPr rtlCol="0" anchor="ctr"/>
          <a:lstStyle/>
          <a:p>
            <a:pPr rtl="0"/>
            <a:r>
              <a:rPr lang="es-MX" dirty="0"/>
              <a:t>303</a:t>
            </a:r>
          </a:p>
        </p:txBody>
      </p:sp>
      <p:sp>
        <p:nvSpPr>
          <p:cNvPr id="29" name="Marcador de texto 28">
            <a:extLst>
              <a:ext uri="{FF2B5EF4-FFF2-40B4-BE49-F238E27FC236}">
                <a16:creationId xmlns:a16="http://schemas.microsoft.com/office/drawing/2014/main" id="{A362839C-0A6B-4785-ACD4-42645537AFF4}"/>
              </a:ext>
            </a:extLst>
          </p:cNvPr>
          <p:cNvSpPr>
            <a:spLocks noGrp="1"/>
          </p:cNvSpPr>
          <p:nvPr>
            <p:ph type="body" sz="quarter" idx="33"/>
          </p:nvPr>
        </p:nvSpPr>
        <p:spPr>
          <a:xfrm>
            <a:off x="7867194" y="2752344"/>
            <a:ext cx="2560320" cy="603504"/>
          </a:xfrm>
        </p:spPr>
        <p:txBody>
          <a:bodyPr rtlCol="0" anchor="ctr"/>
          <a:lstStyle/>
          <a:p>
            <a:pPr rtl="0"/>
            <a:r>
              <a:rPr lang="es-MX" dirty="0"/>
              <a:t>6</a:t>
            </a:r>
          </a:p>
        </p:txBody>
      </p:sp>
      <p:sp>
        <p:nvSpPr>
          <p:cNvPr id="3" name="Marcador de texto 2">
            <a:extLst>
              <a:ext uri="{FF2B5EF4-FFF2-40B4-BE49-F238E27FC236}">
                <a16:creationId xmlns:a16="http://schemas.microsoft.com/office/drawing/2014/main" id="{082463A9-91ED-406C-A142-DF9DBB5C018D}"/>
              </a:ext>
            </a:extLst>
          </p:cNvPr>
          <p:cNvSpPr>
            <a:spLocks noGrp="1"/>
          </p:cNvSpPr>
          <p:nvPr>
            <p:ph type="body" sz="quarter" idx="35"/>
          </p:nvPr>
        </p:nvSpPr>
        <p:spPr>
          <a:xfrm>
            <a:off x="1767130" y="3502152"/>
            <a:ext cx="2560320" cy="1371600"/>
          </a:xfrm>
        </p:spPr>
        <p:txBody>
          <a:bodyPr vert="horz" lIns="91440" tIns="45720" rIns="91440" bIns="45720" rtlCol="0" anchor="t">
            <a:normAutofit/>
          </a:bodyPr>
          <a:lstStyle/>
          <a:p>
            <a:pPr rtl="0"/>
            <a:r>
              <a:rPr lang="es-MX" dirty="0"/>
              <a:t>Océanos unidos entre Coatzacoalcos (Veracruz) y Salina Cruz (Oaxaca).</a:t>
            </a:r>
          </a:p>
        </p:txBody>
      </p:sp>
      <p:sp>
        <p:nvSpPr>
          <p:cNvPr id="40" name="Marcador de texto 39">
            <a:extLst>
              <a:ext uri="{FF2B5EF4-FFF2-40B4-BE49-F238E27FC236}">
                <a16:creationId xmlns:a16="http://schemas.microsoft.com/office/drawing/2014/main" id="{FDC3A9B5-5598-4CD5-88DB-141F093C2F5C}"/>
              </a:ext>
            </a:extLst>
          </p:cNvPr>
          <p:cNvSpPr>
            <a:spLocks noGrp="1"/>
          </p:cNvSpPr>
          <p:nvPr>
            <p:ph type="body" sz="quarter" idx="36"/>
          </p:nvPr>
        </p:nvSpPr>
        <p:spPr>
          <a:xfrm>
            <a:off x="4815840" y="3502152"/>
            <a:ext cx="2560320" cy="1371600"/>
          </a:xfrm>
        </p:spPr>
        <p:txBody>
          <a:bodyPr rtlCol="0"/>
          <a:lstStyle/>
          <a:p>
            <a:pPr rtl="0"/>
            <a:r>
              <a:rPr lang="pt-BR" noProof="1"/>
              <a:t>Km de recorrido de costa a costa.</a:t>
            </a:r>
            <a:endParaRPr lang="es-MX" noProof="1"/>
          </a:p>
        </p:txBody>
      </p:sp>
      <p:sp>
        <p:nvSpPr>
          <p:cNvPr id="41" name="Marcador de texto 40">
            <a:extLst>
              <a:ext uri="{FF2B5EF4-FFF2-40B4-BE49-F238E27FC236}">
                <a16:creationId xmlns:a16="http://schemas.microsoft.com/office/drawing/2014/main" id="{624C0B95-53C2-4500-8EAE-8B7F73AAE5B5}"/>
              </a:ext>
            </a:extLst>
          </p:cNvPr>
          <p:cNvSpPr>
            <a:spLocks noGrp="1"/>
          </p:cNvSpPr>
          <p:nvPr>
            <p:ph type="body" sz="quarter" idx="37"/>
          </p:nvPr>
        </p:nvSpPr>
        <p:spPr>
          <a:xfrm>
            <a:off x="7867194" y="3502152"/>
            <a:ext cx="2560320" cy="1371600"/>
          </a:xfrm>
        </p:spPr>
        <p:txBody>
          <a:bodyPr rtlCol="0"/>
          <a:lstStyle/>
          <a:p>
            <a:pPr rtl="0"/>
            <a:r>
              <a:rPr lang="es-MX" noProof="1"/>
              <a:t>horas tardarán en cruzar los contenedores.</a:t>
            </a:r>
            <a:endParaRPr lang="es-MX" dirty="0"/>
          </a:p>
        </p:txBody>
      </p:sp>
      <p:sp>
        <p:nvSpPr>
          <p:cNvPr id="2" name="Marcador de fecha 1">
            <a:extLst>
              <a:ext uri="{FF2B5EF4-FFF2-40B4-BE49-F238E27FC236}">
                <a16:creationId xmlns:a16="http://schemas.microsoft.com/office/drawing/2014/main" id="{86F27C7F-0ED2-4657-B2A4-AF40C8659E41}"/>
              </a:ext>
            </a:extLst>
          </p:cNvPr>
          <p:cNvSpPr>
            <a:spLocks noGrp="1"/>
          </p:cNvSpPr>
          <p:nvPr>
            <p:ph type="dt" sz="half" idx="38"/>
          </p:nvPr>
        </p:nvSpPr>
        <p:spPr>
          <a:xfrm>
            <a:off x="838200" y="6356350"/>
            <a:ext cx="2743200" cy="365125"/>
          </a:xfrm>
        </p:spPr>
        <p:txBody>
          <a:bodyPr rtlCol="0"/>
          <a:lstStyle/>
          <a:p>
            <a:pPr rtl="0"/>
            <a:r>
              <a:rPr lang="es-MX" dirty="0"/>
              <a:t>Diciembre, 2023</a:t>
            </a:r>
          </a:p>
        </p:txBody>
      </p:sp>
      <p:sp>
        <p:nvSpPr>
          <p:cNvPr id="6" name="Marcador de posición de pie de página 5">
            <a:extLst>
              <a:ext uri="{FF2B5EF4-FFF2-40B4-BE49-F238E27FC236}">
                <a16:creationId xmlns:a16="http://schemas.microsoft.com/office/drawing/2014/main" id="{232271CD-BE6E-4BDA-AE95-037EC2B14655}"/>
              </a:ext>
            </a:extLst>
          </p:cNvPr>
          <p:cNvSpPr>
            <a:spLocks noGrp="1"/>
          </p:cNvSpPr>
          <p:nvPr>
            <p:ph type="ftr" sz="quarter" idx="10"/>
          </p:nvPr>
        </p:nvSpPr>
        <p:spPr>
          <a:xfrm>
            <a:off x="4038600" y="6356350"/>
            <a:ext cx="4114800" cy="365125"/>
          </a:xfrm>
        </p:spPr>
        <p:txBody>
          <a:bodyPr rtlCol="0"/>
          <a:lstStyle/>
          <a:p>
            <a:pPr rtl="0"/>
            <a:r>
              <a:rPr lang="es-MX" dirty="0"/>
              <a:t>Gobierno de México</a:t>
            </a:r>
          </a:p>
        </p:txBody>
      </p:sp>
      <p:sp>
        <p:nvSpPr>
          <p:cNvPr id="7" name="Marcador de número de diapositiva 6">
            <a:extLst>
              <a:ext uri="{FF2B5EF4-FFF2-40B4-BE49-F238E27FC236}">
                <a16:creationId xmlns:a16="http://schemas.microsoft.com/office/drawing/2014/main" id="{D52C7452-8DFB-4E08-B517-7802CB6719F4}"/>
              </a:ext>
            </a:extLst>
          </p:cNvPr>
          <p:cNvSpPr>
            <a:spLocks noGrp="1"/>
          </p:cNvSpPr>
          <p:nvPr>
            <p:ph type="sldNum" sz="quarter" idx="11"/>
          </p:nvPr>
        </p:nvSpPr>
        <p:spPr>
          <a:xfrm>
            <a:off x="8610600" y="6356350"/>
            <a:ext cx="2743200" cy="365125"/>
          </a:xfrm>
        </p:spPr>
        <p:txBody>
          <a:bodyPr rtlCol="0"/>
          <a:lstStyle/>
          <a:p>
            <a:pPr rtl="0"/>
            <a:fld id="{19B51A1E-902D-48AF-9020-955120F399B6}" type="slidenum">
              <a:rPr lang="es-MX" smtClean="0"/>
              <a:pPr rtl="0"/>
              <a:t>36</a:t>
            </a:fld>
            <a:endParaRPr lang="es-MX" dirty="0"/>
          </a:p>
        </p:txBody>
      </p:sp>
    </p:spTree>
    <p:extLst>
      <p:ext uri="{BB962C8B-B14F-4D97-AF65-F5344CB8AC3E}">
        <p14:creationId xmlns:p14="http://schemas.microsoft.com/office/powerpoint/2010/main" val="2821816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en blanco y negro de gráficos de barras">
            <a:extLst>
              <a:ext uri="{FF2B5EF4-FFF2-40B4-BE49-F238E27FC236}">
                <a16:creationId xmlns:a16="http://schemas.microsoft.com/office/drawing/2014/main" id="{328A991A-37FB-44FF-88EA-33E50292CB5C}"/>
              </a:ext>
            </a:extLst>
          </p:cNvPr>
          <p:cNvPicPr>
            <a:picLocks noGrp="1" noChangeAspect="1"/>
          </p:cNvPicPr>
          <p:nvPr>
            <p:ph type="pic" sz="quarter" idx="34"/>
          </p:nvPr>
        </p:nvPicPr>
        <p:blipFill rotWithShape="1">
          <a:blip r:embed="rId3">
            <a:extLst>
              <a:ext uri="{28A0092B-C50C-407E-A947-70E740481C1C}">
                <a14:useLocalDpi xmlns:a14="http://schemas.microsoft.com/office/drawing/2010/main"/>
              </a:ext>
            </a:extLst>
          </a:blip>
          <a:srcRect/>
          <a:stretch/>
        </p:blipFill>
        <p:spPr>
          <a:xfrm>
            <a:off x="1524" y="0"/>
            <a:ext cx="12188952" cy="6858000"/>
          </a:xfrm>
        </p:spPr>
      </p:pic>
      <p:sp>
        <p:nvSpPr>
          <p:cNvPr id="23" name="Título 22">
            <a:extLst>
              <a:ext uri="{FF2B5EF4-FFF2-40B4-BE49-F238E27FC236}">
                <a16:creationId xmlns:a16="http://schemas.microsoft.com/office/drawing/2014/main" id="{5FB75C3E-5885-49DD-8190-BB1E8C511A7E}"/>
              </a:ext>
            </a:extLst>
          </p:cNvPr>
          <p:cNvSpPr>
            <a:spLocks noGrp="1"/>
          </p:cNvSpPr>
          <p:nvPr>
            <p:ph type="title"/>
          </p:nvPr>
        </p:nvSpPr>
        <p:spPr>
          <a:xfrm>
            <a:off x="838200" y="365125"/>
            <a:ext cx="10515600" cy="1325563"/>
          </a:xfrm>
        </p:spPr>
        <p:txBody>
          <a:bodyPr rtlCol="0"/>
          <a:lstStyle/>
          <a:p>
            <a:pPr rtl="0"/>
            <a:r>
              <a:rPr lang="es-MX" dirty="0"/>
              <a:t>TREN INTEROCEÁNICO DEL ISTMO DE TEHUANTEPEC EN CIFRAS</a:t>
            </a:r>
          </a:p>
        </p:txBody>
      </p:sp>
      <p:sp>
        <p:nvSpPr>
          <p:cNvPr id="18" name="Marcador de texto 17">
            <a:extLst>
              <a:ext uri="{FF2B5EF4-FFF2-40B4-BE49-F238E27FC236}">
                <a16:creationId xmlns:a16="http://schemas.microsoft.com/office/drawing/2014/main" id="{2FF04D30-F224-451C-9FFE-3930E78F7E5C}"/>
              </a:ext>
            </a:extLst>
          </p:cNvPr>
          <p:cNvSpPr>
            <a:spLocks noGrp="1"/>
          </p:cNvSpPr>
          <p:nvPr>
            <p:ph type="body" sz="quarter" idx="39"/>
          </p:nvPr>
        </p:nvSpPr>
        <p:spPr/>
        <p:txBody>
          <a:bodyPr rtlCol="0"/>
          <a:lstStyle/>
          <a:p>
            <a:pPr rtl="0"/>
            <a:endParaRPr lang="es-MX" dirty="0"/>
          </a:p>
        </p:txBody>
      </p:sp>
      <p:sp>
        <p:nvSpPr>
          <p:cNvPr id="27" name="Marcador de texto 26">
            <a:extLst>
              <a:ext uri="{FF2B5EF4-FFF2-40B4-BE49-F238E27FC236}">
                <a16:creationId xmlns:a16="http://schemas.microsoft.com/office/drawing/2014/main" id="{3C7B196D-A4EB-4450-8C2E-D4F26C77F843}"/>
              </a:ext>
            </a:extLst>
          </p:cNvPr>
          <p:cNvSpPr>
            <a:spLocks noGrp="1"/>
          </p:cNvSpPr>
          <p:nvPr>
            <p:ph type="body" sz="quarter" idx="30"/>
          </p:nvPr>
        </p:nvSpPr>
        <p:spPr>
          <a:xfrm>
            <a:off x="1767130" y="2752344"/>
            <a:ext cx="2560320" cy="603504"/>
          </a:xfrm>
        </p:spPr>
        <p:txBody>
          <a:bodyPr rtlCol="0" anchor="ctr">
            <a:normAutofit/>
          </a:bodyPr>
          <a:lstStyle/>
          <a:p>
            <a:pPr rtl="0"/>
            <a:r>
              <a:rPr lang="es-MX" dirty="0"/>
              <a:t>1.4</a:t>
            </a:r>
          </a:p>
        </p:txBody>
      </p:sp>
      <p:sp>
        <p:nvSpPr>
          <p:cNvPr id="28" name="Marcador de texto 27">
            <a:extLst>
              <a:ext uri="{FF2B5EF4-FFF2-40B4-BE49-F238E27FC236}">
                <a16:creationId xmlns:a16="http://schemas.microsoft.com/office/drawing/2014/main" id="{16852965-5187-4677-B878-4167E7B69252}"/>
              </a:ext>
            </a:extLst>
          </p:cNvPr>
          <p:cNvSpPr>
            <a:spLocks noGrp="1"/>
          </p:cNvSpPr>
          <p:nvPr>
            <p:ph type="body" sz="quarter" idx="31"/>
          </p:nvPr>
        </p:nvSpPr>
        <p:spPr>
          <a:xfrm>
            <a:off x="4815840" y="2752344"/>
            <a:ext cx="2560320" cy="603504"/>
          </a:xfrm>
        </p:spPr>
        <p:txBody>
          <a:bodyPr rtlCol="0" anchor="ctr"/>
          <a:lstStyle/>
          <a:p>
            <a:pPr rtl="0"/>
            <a:r>
              <a:rPr lang="es-MX" dirty="0"/>
              <a:t>24</a:t>
            </a:r>
          </a:p>
        </p:txBody>
      </p:sp>
      <p:sp>
        <p:nvSpPr>
          <p:cNvPr id="29" name="Marcador de texto 28">
            <a:extLst>
              <a:ext uri="{FF2B5EF4-FFF2-40B4-BE49-F238E27FC236}">
                <a16:creationId xmlns:a16="http://schemas.microsoft.com/office/drawing/2014/main" id="{A362839C-0A6B-4785-ACD4-42645537AFF4}"/>
              </a:ext>
            </a:extLst>
          </p:cNvPr>
          <p:cNvSpPr>
            <a:spLocks noGrp="1"/>
          </p:cNvSpPr>
          <p:nvPr>
            <p:ph type="body" sz="quarter" idx="33"/>
          </p:nvPr>
        </p:nvSpPr>
        <p:spPr>
          <a:xfrm>
            <a:off x="7867194" y="2752344"/>
            <a:ext cx="2560320" cy="603504"/>
          </a:xfrm>
        </p:spPr>
        <p:txBody>
          <a:bodyPr rtlCol="0" anchor="ctr"/>
          <a:lstStyle/>
          <a:p>
            <a:pPr rtl="0"/>
            <a:r>
              <a:rPr lang="es-MX" dirty="0"/>
              <a:t>2</a:t>
            </a:r>
          </a:p>
        </p:txBody>
      </p:sp>
      <p:sp>
        <p:nvSpPr>
          <p:cNvPr id="3" name="Marcador de texto 2">
            <a:extLst>
              <a:ext uri="{FF2B5EF4-FFF2-40B4-BE49-F238E27FC236}">
                <a16:creationId xmlns:a16="http://schemas.microsoft.com/office/drawing/2014/main" id="{082463A9-91ED-406C-A142-DF9DBB5C018D}"/>
              </a:ext>
            </a:extLst>
          </p:cNvPr>
          <p:cNvSpPr>
            <a:spLocks noGrp="1"/>
          </p:cNvSpPr>
          <p:nvPr>
            <p:ph type="body" sz="quarter" idx="35"/>
          </p:nvPr>
        </p:nvSpPr>
        <p:spPr>
          <a:xfrm>
            <a:off x="1767130" y="3502152"/>
            <a:ext cx="2560320" cy="1371600"/>
          </a:xfrm>
        </p:spPr>
        <p:txBody>
          <a:bodyPr vert="horz" lIns="91440" tIns="45720" rIns="91440" bIns="45720" rtlCol="0" anchor="t">
            <a:normAutofit/>
          </a:bodyPr>
          <a:lstStyle/>
          <a:p>
            <a:pPr rtl="0"/>
            <a:r>
              <a:rPr lang="es-MX" dirty="0"/>
              <a:t>Millones de contenedores podrá movilizar al año.</a:t>
            </a:r>
          </a:p>
        </p:txBody>
      </p:sp>
      <p:sp>
        <p:nvSpPr>
          <p:cNvPr id="40" name="Marcador de texto 39">
            <a:extLst>
              <a:ext uri="{FF2B5EF4-FFF2-40B4-BE49-F238E27FC236}">
                <a16:creationId xmlns:a16="http://schemas.microsoft.com/office/drawing/2014/main" id="{FDC3A9B5-5598-4CD5-88DB-141F093C2F5C}"/>
              </a:ext>
            </a:extLst>
          </p:cNvPr>
          <p:cNvSpPr>
            <a:spLocks noGrp="1"/>
          </p:cNvSpPr>
          <p:nvPr>
            <p:ph type="body" sz="quarter" idx="36"/>
          </p:nvPr>
        </p:nvSpPr>
        <p:spPr>
          <a:xfrm>
            <a:off x="4815840" y="3502152"/>
            <a:ext cx="2560320" cy="1371600"/>
          </a:xfrm>
        </p:spPr>
        <p:txBody>
          <a:bodyPr rtlCol="0"/>
          <a:lstStyle/>
          <a:p>
            <a:pPr rtl="0"/>
            <a:r>
              <a:rPr lang="es-MX" noProof="1"/>
              <a:t>Metros de calado tendrá el nuevo puerto de Salina Cruz (14 metros el puerto original y el de Coatzacoalcos).</a:t>
            </a:r>
          </a:p>
        </p:txBody>
      </p:sp>
      <p:sp>
        <p:nvSpPr>
          <p:cNvPr id="41" name="Marcador de texto 40">
            <a:extLst>
              <a:ext uri="{FF2B5EF4-FFF2-40B4-BE49-F238E27FC236}">
                <a16:creationId xmlns:a16="http://schemas.microsoft.com/office/drawing/2014/main" id="{624C0B95-53C2-4500-8EAE-8B7F73AAE5B5}"/>
              </a:ext>
            </a:extLst>
          </p:cNvPr>
          <p:cNvSpPr>
            <a:spLocks noGrp="1"/>
          </p:cNvSpPr>
          <p:nvPr>
            <p:ph type="body" sz="quarter" idx="37"/>
          </p:nvPr>
        </p:nvSpPr>
        <p:spPr>
          <a:xfrm>
            <a:off x="7867194" y="3502152"/>
            <a:ext cx="2560320" cy="1371600"/>
          </a:xfrm>
        </p:spPr>
        <p:txBody>
          <a:bodyPr rtlCol="0"/>
          <a:lstStyle/>
          <a:p>
            <a:pPr rtl="0"/>
            <a:r>
              <a:rPr lang="es-MX" noProof="1"/>
              <a:t>Líneas adicionales lo conectarán con Palenque/Tren Maya y con Ciudad Hidalgo/Guatemala.</a:t>
            </a:r>
            <a:endParaRPr lang="es-MX" dirty="0"/>
          </a:p>
        </p:txBody>
      </p:sp>
      <p:sp>
        <p:nvSpPr>
          <p:cNvPr id="2" name="Marcador de fecha 1">
            <a:extLst>
              <a:ext uri="{FF2B5EF4-FFF2-40B4-BE49-F238E27FC236}">
                <a16:creationId xmlns:a16="http://schemas.microsoft.com/office/drawing/2014/main" id="{86F27C7F-0ED2-4657-B2A4-AF40C8659E41}"/>
              </a:ext>
            </a:extLst>
          </p:cNvPr>
          <p:cNvSpPr>
            <a:spLocks noGrp="1"/>
          </p:cNvSpPr>
          <p:nvPr>
            <p:ph type="dt" sz="half" idx="38"/>
          </p:nvPr>
        </p:nvSpPr>
        <p:spPr>
          <a:xfrm>
            <a:off x="838200" y="6356350"/>
            <a:ext cx="2743200" cy="365125"/>
          </a:xfrm>
        </p:spPr>
        <p:txBody>
          <a:bodyPr rtlCol="0"/>
          <a:lstStyle/>
          <a:p>
            <a:r>
              <a:rPr lang="es-MX" dirty="0"/>
              <a:t>Diciembre, 2023</a:t>
            </a:r>
          </a:p>
        </p:txBody>
      </p:sp>
      <p:sp>
        <p:nvSpPr>
          <p:cNvPr id="6" name="Marcador de posición de pie de página 5">
            <a:extLst>
              <a:ext uri="{FF2B5EF4-FFF2-40B4-BE49-F238E27FC236}">
                <a16:creationId xmlns:a16="http://schemas.microsoft.com/office/drawing/2014/main" id="{232271CD-BE6E-4BDA-AE95-037EC2B14655}"/>
              </a:ext>
            </a:extLst>
          </p:cNvPr>
          <p:cNvSpPr>
            <a:spLocks noGrp="1"/>
          </p:cNvSpPr>
          <p:nvPr>
            <p:ph type="ftr" sz="quarter" idx="10"/>
          </p:nvPr>
        </p:nvSpPr>
        <p:spPr>
          <a:xfrm>
            <a:off x="4038600" y="6356350"/>
            <a:ext cx="4114800" cy="365125"/>
          </a:xfrm>
        </p:spPr>
        <p:txBody>
          <a:bodyPr rtlCol="0"/>
          <a:lstStyle/>
          <a:p>
            <a:pPr rtl="0"/>
            <a:r>
              <a:rPr lang="es-MX" dirty="0"/>
              <a:t>Gobierno de México</a:t>
            </a:r>
          </a:p>
        </p:txBody>
      </p:sp>
      <p:sp>
        <p:nvSpPr>
          <p:cNvPr id="7" name="Marcador de número de diapositiva 6">
            <a:extLst>
              <a:ext uri="{FF2B5EF4-FFF2-40B4-BE49-F238E27FC236}">
                <a16:creationId xmlns:a16="http://schemas.microsoft.com/office/drawing/2014/main" id="{D52C7452-8DFB-4E08-B517-7802CB6719F4}"/>
              </a:ext>
            </a:extLst>
          </p:cNvPr>
          <p:cNvSpPr>
            <a:spLocks noGrp="1"/>
          </p:cNvSpPr>
          <p:nvPr>
            <p:ph type="sldNum" sz="quarter" idx="11"/>
          </p:nvPr>
        </p:nvSpPr>
        <p:spPr>
          <a:xfrm>
            <a:off x="8610600" y="6356350"/>
            <a:ext cx="2743200" cy="365125"/>
          </a:xfrm>
        </p:spPr>
        <p:txBody>
          <a:bodyPr rtlCol="0"/>
          <a:lstStyle/>
          <a:p>
            <a:pPr rtl="0"/>
            <a:fld id="{19B51A1E-902D-48AF-9020-955120F399B6}" type="slidenum">
              <a:rPr lang="es-MX" smtClean="0"/>
              <a:pPr rtl="0"/>
              <a:t>37</a:t>
            </a:fld>
            <a:endParaRPr lang="es-MX" dirty="0"/>
          </a:p>
        </p:txBody>
      </p:sp>
    </p:spTree>
    <p:extLst>
      <p:ext uri="{BB962C8B-B14F-4D97-AF65-F5344CB8AC3E}">
        <p14:creationId xmlns:p14="http://schemas.microsoft.com/office/powerpoint/2010/main" val="1009900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50" y="5084064"/>
            <a:ext cx="8312150" cy="1049254"/>
          </a:xfrm>
        </p:spPr>
        <p:txBody>
          <a:bodyPr rtlCol="0">
            <a:normAutofit/>
          </a:bodyPr>
          <a:lstStyle/>
          <a:p>
            <a:pPr rtl="0"/>
            <a:r>
              <a:rPr lang="es-MX" dirty="0"/>
              <a:t>SEGURIDAD</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4239020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Marcador de posición de imagen 51">
            <a:extLst>
              <a:ext uri="{FF2B5EF4-FFF2-40B4-BE49-F238E27FC236}">
                <a16:creationId xmlns:a16="http://schemas.microsoft.com/office/drawing/2014/main" id="{FB984F8E-E35E-4C11-86D8-AC8E1328E99E}"/>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31758" b="31758"/>
          <a:stretch/>
        </p:blipFill>
        <p:spPr>
          <a:xfrm>
            <a:off x="458724" y="481369"/>
            <a:ext cx="11274552" cy="2743200"/>
          </a:xfrm>
        </p:spPr>
      </p:pic>
      <p:sp>
        <p:nvSpPr>
          <p:cNvPr id="34" name="Título 33">
            <a:extLst>
              <a:ext uri="{FF2B5EF4-FFF2-40B4-BE49-F238E27FC236}">
                <a16:creationId xmlns:a16="http://schemas.microsoft.com/office/drawing/2014/main" id="{17B7CBFC-65A2-4AB4-BE48-C580D13CAE3B}"/>
              </a:ext>
            </a:extLst>
          </p:cNvPr>
          <p:cNvSpPr>
            <a:spLocks noGrp="1"/>
          </p:cNvSpPr>
          <p:nvPr>
            <p:ph type="title"/>
          </p:nvPr>
        </p:nvSpPr>
        <p:spPr>
          <a:xfrm>
            <a:off x="841248" y="3592386"/>
            <a:ext cx="4572000" cy="1325563"/>
          </a:xfrm>
        </p:spPr>
        <p:txBody>
          <a:bodyPr rtlCol="0"/>
          <a:lstStyle/>
          <a:p>
            <a:pPr rtl="0"/>
            <a:r>
              <a:rPr lang="es-MX" dirty="0"/>
              <a:t>SEGURIDAD</a:t>
            </a:r>
          </a:p>
        </p:txBody>
      </p:sp>
      <p:sp>
        <p:nvSpPr>
          <p:cNvPr id="53" name="Marcador de fecha 52">
            <a:extLst>
              <a:ext uri="{FF2B5EF4-FFF2-40B4-BE49-F238E27FC236}">
                <a16:creationId xmlns:a16="http://schemas.microsoft.com/office/drawing/2014/main" id="{7E54F570-0C8E-43F9-A9E7-7E32C629CDB3}"/>
              </a:ext>
            </a:extLst>
          </p:cNvPr>
          <p:cNvSpPr>
            <a:spLocks noGrp="1"/>
          </p:cNvSpPr>
          <p:nvPr>
            <p:ph type="dt" sz="half" idx="10"/>
          </p:nvPr>
        </p:nvSpPr>
        <p:spPr>
          <a:xfrm>
            <a:off x="838200" y="6356350"/>
            <a:ext cx="2743200" cy="365125"/>
          </a:xfrm>
        </p:spPr>
        <p:txBody>
          <a:bodyPr rtlCol="0"/>
          <a:lstStyle/>
          <a:p>
            <a:pPr rtl="0"/>
            <a:r>
              <a:rPr lang="es-MX" dirty="0"/>
              <a:t>Enero, 2024</a:t>
            </a:r>
          </a:p>
        </p:txBody>
      </p:sp>
      <p:sp>
        <p:nvSpPr>
          <p:cNvPr id="54" name="Marcador de pie de página 53">
            <a:extLst>
              <a:ext uri="{FF2B5EF4-FFF2-40B4-BE49-F238E27FC236}">
                <a16:creationId xmlns:a16="http://schemas.microsoft.com/office/drawing/2014/main" id="{F7B98703-748F-4466-B210-C3632974F2E7}"/>
              </a:ext>
            </a:extLst>
          </p:cNvPr>
          <p:cNvSpPr>
            <a:spLocks noGrp="1"/>
          </p:cNvSpPr>
          <p:nvPr>
            <p:ph type="ftr" sz="quarter" idx="11"/>
          </p:nvPr>
        </p:nvSpPr>
        <p:spPr>
          <a:xfrm>
            <a:off x="4038600" y="6356350"/>
            <a:ext cx="4114800" cy="365125"/>
          </a:xfrm>
        </p:spPr>
        <p:txBody>
          <a:bodyPr rtlCol="0"/>
          <a:lstStyle/>
          <a:p>
            <a:pPr rtl="0"/>
            <a:r>
              <a:rPr lang="es-MX" dirty="0"/>
              <a:t>[1] INEGI</a:t>
            </a:r>
          </a:p>
        </p:txBody>
      </p:sp>
      <p:sp>
        <p:nvSpPr>
          <p:cNvPr id="36" name="Marcador de texto 35">
            <a:extLst>
              <a:ext uri="{FF2B5EF4-FFF2-40B4-BE49-F238E27FC236}">
                <a16:creationId xmlns:a16="http://schemas.microsoft.com/office/drawing/2014/main" id="{D2B40CBE-DEC8-4A9F-AF68-3DABE42C7EE3}"/>
              </a:ext>
            </a:extLst>
          </p:cNvPr>
          <p:cNvSpPr>
            <a:spLocks noGrp="1"/>
          </p:cNvSpPr>
          <p:nvPr>
            <p:ph type="body" sz="quarter" idx="17"/>
          </p:nvPr>
        </p:nvSpPr>
        <p:spPr>
          <a:xfrm>
            <a:off x="6489391" y="3528242"/>
            <a:ext cx="5248656" cy="2103013"/>
          </a:xfrm>
        </p:spPr>
        <p:txBody>
          <a:bodyPr rtlCol="0"/>
          <a:lstStyle/>
          <a:p>
            <a:pPr algn="just" rtl="0"/>
            <a:r>
              <a:rPr lang="es-MX" dirty="0"/>
              <a:t>Al cierre del 2023, la percepción de inseguridad en México fue de 59.3%, este nivel fue el más bajo registrado y refleja avances importantes en comparación con años previos.</a:t>
            </a:r>
          </a:p>
          <a:p>
            <a:pPr algn="just" rtl="0"/>
            <a:endParaRPr lang="es-MX" dirty="0"/>
          </a:p>
          <a:p>
            <a:pPr algn="just" rtl="0"/>
            <a:r>
              <a:rPr lang="es-MX" dirty="0"/>
              <a:t>En 2018 la percepción de inseguridad alcanzaba niveles de casi 80 por ciento [1].</a:t>
            </a:r>
          </a:p>
          <a:p>
            <a:pPr algn="just" rtl="0"/>
            <a:endParaRPr lang="es-MX" dirty="0"/>
          </a:p>
          <a:p>
            <a:pPr algn="just" rtl="0"/>
            <a:r>
              <a:rPr lang="es-MX" dirty="0"/>
              <a:t>Pero sigue siendo muy alta…</a:t>
            </a:r>
          </a:p>
        </p:txBody>
      </p:sp>
      <p:sp>
        <p:nvSpPr>
          <p:cNvPr id="22" name="Marcador de texto 21">
            <a:extLst>
              <a:ext uri="{FF2B5EF4-FFF2-40B4-BE49-F238E27FC236}">
                <a16:creationId xmlns:a16="http://schemas.microsoft.com/office/drawing/2014/main" id="{0C8FA207-53D3-4237-A057-8F03251DDE37}"/>
              </a:ext>
            </a:extLst>
          </p:cNvPr>
          <p:cNvSpPr>
            <a:spLocks noGrp="1"/>
          </p:cNvSpPr>
          <p:nvPr>
            <p:ph type="body" sz="quarter" idx="14"/>
          </p:nvPr>
        </p:nvSpPr>
        <p:spPr>
          <a:xfrm>
            <a:off x="5239512" y="5474589"/>
            <a:ext cx="6958584" cy="1371600"/>
          </a:xfrm>
        </p:spPr>
        <p:txBody>
          <a:bodyPr rtlCol="0"/>
          <a:lstStyle/>
          <a:p>
            <a:pPr rtl="0"/>
            <a:r>
              <a:rPr lang="es-MX" dirty="0"/>
              <a:t>resumen</a:t>
            </a:r>
          </a:p>
        </p:txBody>
      </p:sp>
    </p:spTree>
    <p:extLst>
      <p:ext uri="{BB962C8B-B14F-4D97-AF65-F5344CB8AC3E}">
        <p14:creationId xmlns:p14="http://schemas.microsoft.com/office/powerpoint/2010/main" val="16634668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48666" y="365125"/>
            <a:ext cx="10515600" cy="1325563"/>
          </a:xfrm>
        </p:spPr>
        <p:txBody>
          <a:bodyPr rtlCol="0">
            <a:normAutofit/>
          </a:bodyPr>
          <a:lstStyle/>
          <a:p>
            <a:pPr rtl="0"/>
            <a:r>
              <a:rPr lang="pt-BR" sz="3600" dirty="0"/>
              <a:t>PERCEPCIÓN DE INSEGURIDAD</a:t>
            </a:r>
            <a:endParaRPr lang="es-MX" sz="3600" dirty="0"/>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2" y="1482296"/>
            <a:ext cx="10515599" cy="365125"/>
          </a:xfrm>
        </p:spPr>
        <p:txBody>
          <a:bodyPr rtlCol="0"/>
          <a:lstStyle/>
          <a:p>
            <a:pPr rtl="0"/>
            <a:r>
              <a:rPr lang="es-MX" dirty="0"/>
              <a:t>GRAN RETO </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Percepción ciudadana</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Porcentaje</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Enero,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INEGI</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40</a:t>
            </a:fld>
            <a:endParaRPr lang="es-MX" dirty="0"/>
          </a:p>
        </p:txBody>
      </p:sp>
      <p:graphicFrame>
        <p:nvGraphicFramePr>
          <p:cNvPr id="13" name="Marcador de contenido 12">
            <a:extLst>
              <a:ext uri="{FF2B5EF4-FFF2-40B4-BE49-F238E27FC236}">
                <a16:creationId xmlns:a16="http://schemas.microsoft.com/office/drawing/2014/main" id="{71FEF934-0BB3-7A5A-8067-6404D0E83BE9}"/>
              </a:ext>
            </a:extLst>
          </p:cNvPr>
          <p:cNvGraphicFramePr>
            <a:graphicFrameLocks noGrp="1"/>
          </p:cNvGraphicFramePr>
          <p:nvPr>
            <p:ph sz="half" idx="2"/>
            <p:extLst>
              <p:ext uri="{D42A27DB-BD31-4B8C-83A1-F6EECF244321}">
                <p14:modId xmlns:p14="http://schemas.microsoft.com/office/powerpoint/2010/main" val="3707042141"/>
              </p:ext>
            </p:extLst>
          </p:nvPr>
        </p:nvGraphicFramePr>
        <p:xfrm>
          <a:off x="848665" y="2505075"/>
          <a:ext cx="5171136" cy="3684588"/>
        </p:xfrm>
        <a:graphic>
          <a:graphicData uri="http://schemas.openxmlformats.org/drawingml/2006/table">
            <a:tbl>
              <a:tblPr>
                <a:tableStyleId>{D113A9D2-9D6B-4929-AA2D-F23B5EE8CBE7}</a:tableStyleId>
              </a:tblPr>
              <a:tblGrid>
                <a:gridCol w="2585568">
                  <a:extLst>
                    <a:ext uri="{9D8B030D-6E8A-4147-A177-3AD203B41FA5}">
                      <a16:colId xmlns:a16="http://schemas.microsoft.com/office/drawing/2014/main" val="2140665254"/>
                    </a:ext>
                  </a:extLst>
                </a:gridCol>
                <a:gridCol w="2585568">
                  <a:extLst>
                    <a:ext uri="{9D8B030D-6E8A-4147-A177-3AD203B41FA5}">
                      <a16:colId xmlns:a16="http://schemas.microsoft.com/office/drawing/2014/main" val="2743259594"/>
                    </a:ext>
                  </a:extLst>
                </a:gridCol>
              </a:tblGrid>
              <a:tr h="614098">
                <a:tc>
                  <a:txBody>
                    <a:bodyPr/>
                    <a:lstStyle/>
                    <a:p>
                      <a:pPr algn="ctr" fontAlgn="ctr"/>
                      <a:r>
                        <a:rPr lang="es-MX" sz="1100" u="none" strike="noStrike">
                          <a:effectLst/>
                        </a:rPr>
                        <a:t>Mes</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76269602"/>
                  </a:ext>
                </a:extLst>
              </a:tr>
              <a:tr h="614098">
                <a:tc>
                  <a:txBody>
                    <a:bodyPr/>
                    <a:lstStyle/>
                    <a:p>
                      <a:pPr algn="ctr" fontAlgn="ctr"/>
                      <a:r>
                        <a:rPr lang="es-MX" sz="1100" u="none" strike="noStrike">
                          <a:effectLst/>
                        </a:rPr>
                        <a:t>dic-18</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73.70%</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4124038186"/>
                  </a:ext>
                </a:extLst>
              </a:tr>
              <a:tr h="614098">
                <a:tc>
                  <a:txBody>
                    <a:bodyPr/>
                    <a:lstStyle/>
                    <a:p>
                      <a:pPr algn="ctr" fontAlgn="ctr"/>
                      <a:r>
                        <a:rPr lang="es-MX" sz="1100" u="none" strike="noStrike">
                          <a:effectLst/>
                        </a:rPr>
                        <a:t>mar-20</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73.40%</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558122"/>
                  </a:ext>
                </a:extLst>
              </a:tr>
              <a:tr h="614098">
                <a:tc>
                  <a:txBody>
                    <a:bodyPr/>
                    <a:lstStyle/>
                    <a:p>
                      <a:pPr algn="ctr" fontAlgn="ctr"/>
                      <a:r>
                        <a:rPr lang="es-MX" sz="1100" u="none" strike="noStrike">
                          <a:effectLst/>
                        </a:rPr>
                        <a:t>sep-21</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64.50%</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640596788"/>
                  </a:ext>
                </a:extLst>
              </a:tr>
              <a:tr h="614098">
                <a:tc>
                  <a:txBody>
                    <a:bodyPr/>
                    <a:lstStyle/>
                    <a:p>
                      <a:pPr algn="ctr" fontAlgn="ctr"/>
                      <a:r>
                        <a:rPr lang="es-MX" sz="1100" u="none" strike="noStrike">
                          <a:effectLst/>
                        </a:rPr>
                        <a:t>jun-22</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67.40%</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534923932"/>
                  </a:ext>
                </a:extLst>
              </a:tr>
              <a:tr h="614098">
                <a:tc>
                  <a:txBody>
                    <a:bodyPr/>
                    <a:lstStyle/>
                    <a:p>
                      <a:pPr algn="ctr" fontAlgn="ctr"/>
                      <a:r>
                        <a:rPr lang="es-MX" sz="1100" b="1" u="none" strike="noStrike" dirty="0">
                          <a:effectLst/>
                        </a:rPr>
                        <a:t>dic-23</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59.10%</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4230040815"/>
                  </a:ext>
                </a:extLst>
              </a:tr>
            </a:tbl>
          </a:graphicData>
        </a:graphic>
      </p:graphicFrame>
      <p:graphicFrame>
        <p:nvGraphicFramePr>
          <p:cNvPr id="14" name="Marcador de contenido 13">
            <a:extLst>
              <a:ext uri="{FF2B5EF4-FFF2-40B4-BE49-F238E27FC236}">
                <a16:creationId xmlns:a16="http://schemas.microsoft.com/office/drawing/2014/main" id="{B0E5B0F9-0FD5-40B9-9DE5-446E5EB5405C}"/>
              </a:ext>
            </a:extLst>
          </p:cNvPr>
          <p:cNvGraphicFramePr>
            <a:graphicFrameLocks noGrp="1"/>
          </p:cNvGraphicFramePr>
          <p:nvPr>
            <p:ph sz="quarter" idx="4"/>
            <p:extLst>
              <p:ext uri="{D42A27DB-BD31-4B8C-83A1-F6EECF244321}">
                <p14:modId xmlns:p14="http://schemas.microsoft.com/office/powerpoint/2010/main" val="3860031843"/>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61255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Marcador de posición de imagen 51">
            <a:extLst>
              <a:ext uri="{FF2B5EF4-FFF2-40B4-BE49-F238E27FC236}">
                <a16:creationId xmlns:a16="http://schemas.microsoft.com/office/drawing/2014/main" id="{FB984F8E-E35E-4C11-86D8-AC8E1328E99E}"/>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31758" b="31758"/>
          <a:stretch/>
        </p:blipFill>
        <p:spPr>
          <a:xfrm>
            <a:off x="458724" y="481369"/>
            <a:ext cx="11274552" cy="2743200"/>
          </a:xfrm>
        </p:spPr>
      </p:pic>
      <p:sp>
        <p:nvSpPr>
          <p:cNvPr id="34" name="Título 33">
            <a:extLst>
              <a:ext uri="{FF2B5EF4-FFF2-40B4-BE49-F238E27FC236}">
                <a16:creationId xmlns:a16="http://schemas.microsoft.com/office/drawing/2014/main" id="{17B7CBFC-65A2-4AB4-BE48-C580D13CAE3B}"/>
              </a:ext>
            </a:extLst>
          </p:cNvPr>
          <p:cNvSpPr>
            <a:spLocks noGrp="1"/>
          </p:cNvSpPr>
          <p:nvPr>
            <p:ph type="title"/>
          </p:nvPr>
        </p:nvSpPr>
        <p:spPr>
          <a:xfrm>
            <a:off x="841248" y="3592386"/>
            <a:ext cx="4572000" cy="1325563"/>
          </a:xfrm>
        </p:spPr>
        <p:txBody>
          <a:bodyPr rtlCol="0"/>
          <a:lstStyle/>
          <a:p>
            <a:pPr rtl="0"/>
            <a:r>
              <a:rPr lang="es-MX" dirty="0"/>
              <a:t>SEGURIDAD</a:t>
            </a:r>
          </a:p>
        </p:txBody>
      </p:sp>
      <p:sp>
        <p:nvSpPr>
          <p:cNvPr id="53" name="Marcador de fecha 52">
            <a:extLst>
              <a:ext uri="{FF2B5EF4-FFF2-40B4-BE49-F238E27FC236}">
                <a16:creationId xmlns:a16="http://schemas.microsoft.com/office/drawing/2014/main" id="{7E54F570-0C8E-43F9-A9E7-7E32C629CDB3}"/>
              </a:ext>
            </a:extLst>
          </p:cNvPr>
          <p:cNvSpPr>
            <a:spLocks noGrp="1"/>
          </p:cNvSpPr>
          <p:nvPr>
            <p:ph type="dt" sz="half" idx="10"/>
          </p:nvPr>
        </p:nvSpPr>
        <p:spPr>
          <a:xfrm>
            <a:off x="838200" y="6356350"/>
            <a:ext cx="2743200" cy="365125"/>
          </a:xfrm>
        </p:spPr>
        <p:txBody>
          <a:bodyPr rtlCol="0"/>
          <a:lstStyle/>
          <a:p>
            <a:pPr rtl="0"/>
            <a:r>
              <a:rPr lang="es-MX" dirty="0"/>
              <a:t>Junio, 2024</a:t>
            </a:r>
          </a:p>
        </p:txBody>
      </p:sp>
      <p:sp>
        <p:nvSpPr>
          <p:cNvPr id="36" name="Marcador de texto 35">
            <a:extLst>
              <a:ext uri="{FF2B5EF4-FFF2-40B4-BE49-F238E27FC236}">
                <a16:creationId xmlns:a16="http://schemas.microsoft.com/office/drawing/2014/main" id="{D2B40CBE-DEC8-4A9F-AF68-3DABE42C7EE3}"/>
              </a:ext>
            </a:extLst>
          </p:cNvPr>
          <p:cNvSpPr>
            <a:spLocks noGrp="1"/>
          </p:cNvSpPr>
          <p:nvPr>
            <p:ph type="body" sz="quarter" idx="17"/>
          </p:nvPr>
        </p:nvSpPr>
        <p:spPr>
          <a:xfrm>
            <a:off x="6489391" y="3528242"/>
            <a:ext cx="5248656" cy="2103013"/>
          </a:xfrm>
        </p:spPr>
        <p:txBody>
          <a:bodyPr rtlCol="0"/>
          <a:lstStyle/>
          <a:p>
            <a:pPr algn="just" rtl="0"/>
            <a:r>
              <a:rPr lang="es-MX" dirty="0"/>
              <a:t>En 2023, la tasa de homicidios en México fue de 23,3 por cada 100.000 habitantes.</a:t>
            </a:r>
          </a:p>
          <a:p>
            <a:pPr algn="just" rtl="0"/>
            <a:endParaRPr lang="es-MX" dirty="0"/>
          </a:p>
          <a:p>
            <a:pPr algn="just" rtl="0"/>
            <a:r>
              <a:rPr lang="es-MX" dirty="0"/>
              <a:t>Esta cifra representa un descenso MAS DEL DOBLE DE PROMEDIO MUNDIAL. </a:t>
            </a:r>
          </a:p>
        </p:txBody>
      </p:sp>
      <p:sp>
        <p:nvSpPr>
          <p:cNvPr id="22" name="Marcador de texto 21">
            <a:extLst>
              <a:ext uri="{FF2B5EF4-FFF2-40B4-BE49-F238E27FC236}">
                <a16:creationId xmlns:a16="http://schemas.microsoft.com/office/drawing/2014/main" id="{0C8FA207-53D3-4237-A057-8F03251DDE37}"/>
              </a:ext>
            </a:extLst>
          </p:cNvPr>
          <p:cNvSpPr>
            <a:spLocks noGrp="1"/>
          </p:cNvSpPr>
          <p:nvPr>
            <p:ph type="body" sz="quarter" idx="14"/>
          </p:nvPr>
        </p:nvSpPr>
        <p:spPr>
          <a:xfrm>
            <a:off x="5239512" y="5474589"/>
            <a:ext cx="6958584" cy="1371600"/>
          </a:xfrm>
        </p:spPr>
        <p:txBody>
          <a:bodyPr rtlCol="0"/>
          <a:lstStyle/>
          <a:p>
            <a:pPr rtl="0"/>
            <a:r>
              <a:rPr lang="es-MX" dirty="0"/>
              <a:t>resumen</a:t>
            </a:r>
          </a:p>
        </p:txBody>
      </p:sp>
      <p:sp>
        <p:nvSpPr>
          <p:cNvPr id="54" name="Marcador de pie de página 53">
            <a:extLst>
              <a:ext uri="{FF2B5EF4-FFF2-40B4-BE49-F238E27FC236}">
                <a16:creationId xmlns:a16="http://schemas.microsoft.com/office/drawing/2014/main" id="{F7B98703-748F-4466-B210-C3632974F2E7}"/>
              </a:ext>
            </a:extLst>
          </p:cNvPr>
          <p:cNvSpPr>
            <a:spLocks noGrp="1"/>
          </p:cNvSpPr>
          <p:nvPr>
            <p:ph type="ftr" sz="quarter" idx="11"/>
          </p:nvPr>
        </p:nvSpPr>
        <p:spPr>
          <a:xfrm>
            <a:off x="4038600" y="6356350"/>
            <a:ext cx="4114800" cy="365125"/>
          </a:xfrm>
        </p:spPr>
        <p:txBody>
          <a:bodyPr rtlCol="0"/>
          <a:lstStyle/>
          <a:p>
            <a:pPr rtl="0"/>
            <a:r>
              <a:rPr lang="es-MX" dirty="0"/>
              <a:t>[1] Statista </a:t>
            </a:r>
            <a:r>
              <a:rPr lang="es-MX" dirty="0" err="1"/>
              <a:t>Research</a:t>
            </a:r>
            <a:r>
              <a:rPr lang="es-MX" dirty="0"/>
              <a:t> </a:t>
            </a:r>
            <a:r>
              <a:rPr lang="es-MX" dirty="0" err="1"/>
              <a:t>Department</a:t>
            </a:r>
            <a:endParaRPr lang="es-MX" dirty="0"/>
          </a:p>
        </p:txBody>
      </p:sp>
    </p:spTree>
    <p:extLst>
      <p:ext uri="{BB962C8B-B14F-4D97-AF65-F5344CB8AC3E}">
        <p14:creationId xmlns:p14="http://schemas.microsoft.com/office/powerpoint/2010/main" val="3262284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48666" y="365125"/>
            <a:ext cx="10515600" cy="1325563"/>
          </a:xfrm>
        </p:spPr>
        <p:txBody>
          <a:bodyPr rtlCol="0">
            <a:normAutofit/>
          </a:bodyPr>
          <a:lstStyle/>
          <a:p>
            <a:pPr rtl="0"/>
            <a:r>
              <a:rPr lang="es-MX" sz="3600" dirty="0"/>
              <a:t>Tasa de homicidios América Latina 2023</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2" y="1482296"/>
            <a:ext cx="10515599" cy="365125"/>
          </a:xfrm>
        </p:spPr>
        <p:txBody>
          <a:bodyPr rtlCol="0"/>
          <a:lstStyle/>
          <a:p>
            <a:pPr rtl="0"/>
            <a:r>
              <a:rPr lang="es-MX" dirty="0"/>
              <a:t>Por cada 100,000 habitantes</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Comparativa</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Tasa en personas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Junio,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Statista </a:t>
            </a:r>
            <a:r>
              <a:rPr lang="es-MX" dirty="0" err="1"/>
              <a:t>Research</a:t>
            </a:r>
            <a:r>
              <a:rPr lang="es-MX" dirty="0"/>
              <a:t> </a:t>
            </a:r>
            <a:r>
              <a:rPr lang="es-MX" dirty="0" err="1"/>
              <a:t>Department</a:t>
            </a:r>
            <a:endParaRPr lang="es-MX" dirty="0"/>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42</a:t>
            </a:fld>
            <a:endParaRPr lang="es-MX" dirty="0"/>
          </a:p>
        </p:txBody>
      </p:sp>
      <p:graphicFrame>
        <p:nvGraphicFramePr>
          <p:cNvPr id="11" name="Marcador de contenido 10">
            <a:extLst>
              <a:ext uri="{FF2B5EF4-FFF2-40B4-BE49-F238E27FC236}">
                <a16:creationId xmlns:a16="http://schemas.microsoft.com/office/drawing/2014/main" id="{7AAE8C4C-952B-A651-A013-928772C55E64}"/>
              </a:ext>
            </a:extLst>
          </p:cNvPr>
          <p:cNvGraphicFramePr>
            <a:graphicFrameLocks noGrp="1"/>
          </p:cNvGraphicFramePr>
          <p:nvPr>
            <p:ph sz="half" idx="2"/>
            <p:extLst>
              <p:ext uri="{D42A27DB-BD31-4B8C-83A1-F6EECF244321}">
                <p14:modId xmlns:p14="http://schemas.microsoft.com/office/powerpoint/2010/main" val="3467322811"/>
              </p:ext>
            </p:extLst>
          </p:nvPr>
        </p:nvGraphicFramePr>
        <p:xfrm>
          <a:off x="836612" y="2505075"/>
          <a:ext cx="5183188" cy="3851276"/>
        </p:xfrm>
        <a:graphic>
          <a:graphicData uri="http://schemas.openxmlformats.org/drawingml/2006/table">
            <a:tbl>
              <a:tblPr>
                <a:tableStyleId>{D113A9D2-9D6B-4929-AA2D-F23B5EE8CBE7}</a:tableStyleId>
              </a:tblPr>
              <a:tblGrid>
                <a:gridCol w="2591594">
                  <a:extLst>
                    <a:ext uri="{9D8B030D-6E8A-4147-A177-3AD203B41FA5}">
                      <a16:colId xmlns:a16="http://schemas.microsoft.com/office/drawing/2014/main" val="3113051860"/>
                    </a:ext>
                  </a:extLst>
                </a:gridCol>
                <a:gridCol w="2591594">
                  <a:extLst>
                    <a:ext uri="{9D8B030D-6E8A-4147-A177-3AD203B41FA5}">
                      <a16:colId xmlns:a16="http://schemas.microsoft.com/office/drawing/2014/main" val="2089414539"/>
                    </a:ext>
                  </a:extLst>
                </a:gridCol>
              </a:tblGrid>
              <a:tr h="350116">
                <a:tc>
                  <a:txBody>
                    <a:bodyPr/>
                    <a:lstStyle/>
                    <a:p>
                      <a:pPr algn="ctr" fontAlgn="ctr"/>
                      <a:r>
                        <a:rPr lang="es-MX" sz="1100" b="1" u="none" strike="noStrike" dirty="0" err="1">
                          <a:effectLst/>
                        </a:rPr>
                        <a:t>Pais</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Tasa</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020931512"/>
                  </a:ext>
                </a:extLst>
              </a:tr>
              <a:tr h="350116">
                <a:tc>
                  <a:txBody>
                    <a:bodyPr/>
                    <a:lstStyle/>
                    <a:p>
                      <a:pPr algn="ctr" fontAlgn="ctr"/>
                      <a:r>
                        <a:rPr lang="es-MX" sz="1100" u="none" strike="noStrike">
                          <a:effectLst/>
                        </a:rPr>
                        <a:t>Ecuador</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44.5</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89573420"/>
                  </a:ext>
                </a:extLst>
              </a:tr>
              <a:tr h="350116">
                <a:tc>
                  <a:txBody>
                    <a:bodyPr/>
                    <a:lstStyle/>
                    <a:p>
                      <a:pPr algn="ctr" fontAlgn="ctr"/>
                      <a:r>
                        <a:rPr lang="es-MX" sz="1100" u="none" strike="noStrike" dirty="0">
                          <a:effectLst/>
                        </a:rPr>
                        <a:t>Honduras</a:t>
                      </a:r>
                      <a:endParaRPr lang="es-MX" sz="1100" b="0"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31.1</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258266036"/>
                  </a:ext>
                </a:extLst>
              </a:tr>
              <a:tr h="350116">
                <a:tc>
                  <a:txBody>
                    <a:bodyPr/>
                    <a:lstStyle/>
                    <a:p>
                      <a:pPr algn="ctr" fontAlgn="ctr"/>
                      <a:r>
                        <a:rPr lang="es-MX" sz="1100" u="none" strike="noStrike">
                          <a:effectLst/>
                        </a:rPr>
                        <a:t>Venezuela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26.8</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603600090"/>
                  </a:ext>
                </a:extLst>
              </a:tr>
              <a:tr h="350116">
                <a:tc>
                  <a:txBody>
                    <a:bodyPr/>
                    <a:lstStyle/>
                    <a:p>
                      <a:pPr algn="ctr" fontAlgn="ctr"/>
                      <a:r>
                        <a:rPr lang="es-MX" sz="1100" u="none" strike="noStrike">
                          <a:effectLst/>
                        </a:rPr>
                        <a:t>Colombia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25.7</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426601361"/>
                  </a:ext>
                </a:extLst>
              </a:tr>
              <a:tr h="350116">
                <a:tc>
                  <a:txBody>
                    <a:bodyPr/>
                    <a:lstStyle/>
                    <a:p>
                      <a:pPr algn="ctr" fontAlgn="ctr"/>
                      <a:r>
                        <a:rPr lang="es-MX" sz="1100" b="1" u="none" strike="noStrike" dirty="0" err="1">
                          <a:effectLst/>
                        </a:rPr>
                        <a:t>Mexico</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23.3</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012252735"/>
                  </a:ext>
                </a:extLst>
              </a:tr>
              <a:tr h="350116">
                <a:tc>
                  <a:txBody>
                    <a:bodyPr/>
                    <a:lstStyle/>
                    <a:p>
                      <a:pPr algn="ctr" fontAlgn="ctr"/>
                      <a:r>
                        <a:rPr lang="es-MX" sz="1100" u="none" strike="noStrike">
                          <a:effectLst/>
                        </a:rPr>
                        <a:t>Belice</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21.5</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26142977"/>
                  </a:ext>
                </a:extLst>
              </a:tr>
              <a:tr h="350116">
                <a:tc>
                  <a:txBody>
                    <a:bodyPr/>
                    <a:lstStyle/>
                    <a:p>
                      <a:pPr algn="ctr" fontAlgn="ctr"/>
                      <a:r>
                        <a:rPr lang="es-MX" sz="1100" u="none" strike="noStrike">
                          <a:effectLst/>
                        </a:rPr>
                        <a:t>Guyana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19.7</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83571794"/>
                  </a:ext>
                </a:extLst>
              </a:tr>
              <a:tr h="350116">
                <a:tc>
                  <a:txBody>
                    <a:bodyPr/>
                    <a:lstStyle/>
                    <a:p>
                      <a:pPr algn="ctr" fontAlgn="ctr"/>
                      <a:r>
                        <a:rPr lang="es-MX" sz="1100" u="none" strike="noStrike">
                          <a:effectLst/>
                        </a:rPr>
                        <a:t>Brasil</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18.7</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48529163"/>
                  </a:ext>
                </a:extLst>
              </a:tr>
              <a:tr h="350116">
                <a:tc>
                  <a:txBody>
                    <a:bodyPr/>
                    <a:lstStyle/>
                    <a:p>
                      <a:pPr algn="ctr" fontAlgn="ctr"/>
                      <a:r>
                        <a:rPr lang="es-MX" sz="1100" u="none" strike="noStrike">
                          <a:effectLst/>
                        </a:rPr>
                        <a:t>Costa Rica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17.2</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38432732"/>
                  </a:ext>
                </a:extLst>
              </a:tr>
              <a:tr h="350116">
                <a:tc>
                  <a:txBody>
                    <a:bodyPr/>
                    <a:lstStyle/>
                    <a:p>
                      <a:pPr algn="ctr" fontAlgn="ctr"/>
                      <a:r>
                        <a:rPr lang="es-MX" sz="1100" u="none" strike="noStrike">
                          <a:effectLst/>
                        </a:rPr>
                        <a:t>Guatemala</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16.7</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059704864"/>
                  </a:ext>
                </a:extLst>
              </a:tr>
            </a:tbl>
          </a:graphicData>
        </a:graphic>
      </p:graphicFrame>
      <p:pic>
        <p:nvPicPr>
          <p:cNvPr id="16" name="Marcador de contenido 15">
            <a:extLst>
              <a:ext uri="{FF2B5EF4-FFF2-40B4-BE49-F238E27FC236}">
                <a16:creationId xmlns:a16="http://schemas.microsoft.com/office/drawing/2014/main" id="{665274E1-7000-C8F2-6B3D-42ECBA476B56}"/>
              </a:ext>
            </a:extLst>
          </p:cNvPr>
          <p:cNvPicPr>
            <a:picLocks noGrp="1" noChangeAspect="1"/>
          </p:cNvPicPr>
          <p:nvPr>
            <p:ph sz="quarter" idx="4"/>
          </p:nvPr>
        </p:nvPicPr>
        <p:blipFill>
          <a:blip r:embed="rId3"/>
          <a:stretch>
            <a:fillRect/>
          </a:stretch>
        </p:blipFill>
        <p:spPr>
          <a:xfrm>
            <a:off x="6172200" y="2505076"/>
            <a:ext cx="5183188" cy="3825114"/>
          </a:xfrm>
        </p:spPr>
      </p:pic>
    </p:spTree>
    <p:extLst>
      <p:ext uri="{BB962C8B-B14F-4D97-AF65-F5344CB8AC3E}">
        <p14:creationId xmlns:p14="http://schemas.microsoft.com/office/powerpoint/2010/main" val="2750783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Marcador de posición de imagen 51">
            <a:extLst>
              <a:ext uri="{FF2B5EF4-FFF2-40B4-BE49-F238E27FC236}">
                <a16:creationId xmlns:a16="http://schemas.microsoft.com/office/drawing/2014/main" id="{FB984F8E-E35E-4C11-86D8-AC8E1328E99E}"/>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31758" b="31758"/>
          <a:stretch/>
        </p:blipFill>
        <p:spPr>
          <a:xfrm>
            <a:off x="458724" y="481369"/>
            <a:ext cx="11274552" cy="2743200"/>
          </a:xfrm>
        </p:spPr>
      </p:pic>
      <p:sp>
        <p:nvSpPr>
          <p:cNvPr id="34" name="Título 33">
            <a:extLst>
              <a:ext uri="{FF2B5EF4-FFF2-40B4-BE49-F238E27FC236}">
                <a16:creationId xmlns:a16="http://schemas.microsoft.com/office/drawing/2014/main" id="{17B7CBFC-65A2-4AB4-BE48-C580D13CAE3B}"/>
              </a:ext>
            </a:extLst>
          </p:cNvPr>
          <p:cNvSpPr>
            <a:spLocks noGrp="1"/>
          </p:cNvSpPr>
          <p:nvPr>
            <p:ph type="title"/>
          </p:nvPr>
        </p:nvSpPr>
        <p:spPr>
          <a:xfrm>
            <a:off x="841248" y="3592386"/>
            <a:ext cx="4572000" cy="1325563"/>
          </a:xfrm>
        </p:spPr>
        <p:txBody>
          <a:bodyPr rtlCol="0"/>
          <a:lstStyle/>
          <a:p>
            <a:pPr rtl="0"/>
            <a:r>
              <a:rPr lang="es-MX" dirty="0"/>
              <a:t>SEGURIDAD</a:t>
            </a:r>
          </a:p>
        </p:txBody>
      </p:sp>
      <p:sp>
        <p:nvSpPr>
          <p:cNvPr id="53" name="Marcador de fecha 52">
            <a:extLst>
              <a:ext uri="{FF2B5EF4-FFF2-40B4-BE49-F238E27FC236}">
                <a16:creationId xmlns:a16="http://schemas.microsoft.com/office/drawing/2014/main" id="{7E54F570-0C8E-43F9-A9E7-7E32C629CDB3}"/>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36" name="Marcador de texto 35">
            <a:extLst>
              <a:ext uri="{FF2B5EF4-FFF2-40B4-BE49-F238E27FC236}">
                <a16:creationId xmlns:a16="http://schemas.microsoft.com/office/drawing/2014/main" id="{D2B40CBE-DEC8-4A9F-AF68-3DABE42C7EE3}"/>
              </a:ext>
            </a:extLst>
          </p:cNvPr>
          <p:cNvSpPr>
            <a:spLocks noGrp="1"/>
          </p:cNvSpPr>
          <p:nvPr>
            <p:ph type="body" sz="quarter" idx="17"/>
          </p:nvPr>
        </p:nvSpPr>
        <p:spPr>
          <a:xfrm>
            <a:off x="6489391" y="3528242"/>
            <a:ext cx="5248656" cy="2103013"/>
          </a:xfrm>
        </p:spPr>
        <p:txBody>
          <a:bodyPr rtlCol="0"/>
          <a:lstStyle/>
          <a:p>
            <a:pPr algn="just" rtl="0"/>
            <a:r>
              <a:rPr lang="es-MX" dirty="0"/>
              <a:t>El personal adscrito o asignado a la Guardia Nacional (GN) siguió creciendo de manera anual en 2023, según cifras del Instituto Nacional de Estadística y Geografía  [1].</a:t>
            </a:r>
          </a:p>
          <a:p>
            <a:pPr algn="just" rtl="0"/>
            <a:endParaRPr lang="es-MX" dirty="0"/>
          </a:p>
          <a:p>
            <a:pPr algn="just" rtl="0"/>
            <a:r>
              <a:rPr lang="es-MX" dirty="0"/>
              <a:t>CONTROL TERRITORIAL TOTAL </a:t>
            </a:r>
          </a:p>
        </p:txBody>
      </p:sp>
      <p:sp>
        <p:nvSpPr>
          <p:cNvPr id="22" name="Marcador de texto 21">
            <a:extLst>
              <a:ext uri="{FF2B5EF4-FFF2-40B4-BE49-F238E27FC236}">
                <a16:creationId xmlns:a16="http://schemas.microsoft.com/office/drawing/2014/main" id="{0C8FA207-53D3-4237-A057-8F03251DDE37}"/>
              </a:ext>
            </a:extLst>
          </p:cNvPr>
          <p:cNvSpPr>
            <a:spLocks noGrp="1"/>
          </p:cNvSpPr>
          <p:nvPr>
            <p:ph type="body" sz="quarter" idx="14"/>
          </p:nvPr>
        </p:nvSpPr>
        <p:spPr>
          <a:xfrm>
            <a:off x="5239512" y="5474589"/>
            <a:ext cx="6958584" cy="1371600"/>
          </a:xfrm>
        </p:spPr>
        <p:txBody>
          <a:bodyPr rtlCol="0"/>
          <a:lstStyle/>
          <a:p>
            <a:pPr rtl="0"/>
            <a:r>
              <a:rPr lang="es-MX" dirty="0"/>
              <a:t>resumen</a:t>
            </a:r>
          </a:p>
        </p:txBody>
      </p:sp>
      <p:sp>
        <p:nvSpPr>
          <p:cNvPr id="54" name="Marcador de pie de página 53">
            <a:extLst>
              <a:ext uri="{FF2B5EF4-FFF2-40B4-BE49-F238E27FC236}">
                <a16:creationId xmlns:a16="http://schemas.microsoft.com/office/drawing/2014/main" id="{F7B98703-748F-4466-B210-C3632974F2E7}"/>
              </a:ext>
            </a:extLst>
          </p:cNvPr>
          <p:cNvSpPr>
            <a:spLocks noGrp="1"/>
          </p:cNvSpPr>
          <p:nvPr>
            <p:ph type="ftr" sz="quarter" idx="11"/>
          </p:nvPr>
        </p:nvSpPr>
        <p:spPr>
          <a:xfrm>
            <a:off x="4038600" y="6356350"/>
            <a:ext cx="4114800" cy="365125"/>
          </a:xfrm>
        </p:spPr>
        <p:txBody>
          <a:bodyPr rtlCol="0"/>
          <a:lstStyle/>
          <a:p>
            <a:pPr rtl="0"/>
            <a:r>
              <a:rPr lang="es-MX" dirty="0"/>
              <a:t>[1] INEGI</a:t>
            </a:r>
          </a:p>
        </p:txBody>
      </p:sp>
    </p:spTree>
    <p:extLst>
      <p:ext uri="{BB962C8B-B14F-4D97-AF65-F5344CB8AC3E}">
        <p14:creationId xmlns:p14="http://schemas.microsoft.com/office/powerpoint/2010/main" val="3877671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71188AF-1B8F-40DD-90B1-DC0F52BA46BA}"/>
              </a:ext>
            </a:extLst>
          </p:cNvPr>
          <p:cNvSpPr>
            <a:spLocks noGrp="1"/>
          </p:cNvSpPr>
          <p:nvPr>
            <p:ph type="title"/>
          </p:nvPr>
        </p:nvSpPr>
        <p:spPr>
          <a:xfrm>
            <a:off x="848666" y="365125"/>
            <a:ext cx="10515600" cy="1325563"/>
          </a:xfrm>
        </p:spPr>
        <p:txBody>
          <a:bodyPr rtlCol="0">
            <a:normAutofit/>
          </a:bodyPr>
          <a:lstStyle/>
          <a:p>
            <a:pPr rtl="0"/>
            <a:r>
              <a:rPr lang="es-MX" sz="3600" dirty="0"/>
              <a:t>GUARDIA NACIONAL</a:t>
            </a:r>
          </a:p>
        </p:txBody>
      </p:sp>
      <p:sp>
        <p:nvSpPr>
          <p:cNvPr id="54" name="Marcador de texto 53">
            <a:extLst>
              <a:ext uri="{FF2B5EF4-FFF2-40B4-BE49-F238E27FC236}">
                <a16:creationId xmlns:a16="http://schemas.microsoft.com/office/drawing/2014/main" id="{394168C4-B2DA-4D2C-9105-A30BEC6030E1}"/>
              </a:ext>
            </a:extLst>
          </p:cNvPr>
          <p:cNvSpPr>
            <a:spLocks noGrp="1"/>
          </p:cNvSpPr>
          <p:nvPr>
            <p:ph type="body" sz="quarter" idx="13"/>
          </p:nvPr>
        </p:nvSpPr>
        <p:spPr>
          <a:xfrm>
            <a:off x="836612" y="1482296"/>
            <a:ext cx="10515599" cy="365125"/>
          </a:xfrm>
        </p:spPr>
        <p:txBody>
          <a:bodyPr rtlCol="0"/>
          <a:lstStyle/>
          <a:p>
            <a:pPr rtl="0"/>
            <a:r>
              <a:rPr lang="es-MX" dirty="0"/>
              <a:t>Crecimiento anual </a:t>
            </a:r>
          </a:p>
        </p:txBody>
      </p:sp>
      <p:sp>
        <p:nvSpPr>
          <p:cNvPr id="7" name="Marcador de texto 6">
            <a:extLst>
              <a:ext uri="{FF2B5EF4-FFF2-40B4-BE49-F238E27FC236}">
                <a16:creationId xmlns:a16="http://schemas.microsoft.com/office/drawing/2014/main" id="{AC6715B5-2190-4A3A-B45B-26A2669D1708}"/>
              </a:ext>
            </a:extLst>
          </p:cNvPr>
          <p:cNvSpPr>
            <a:spLocks noGrp="1"/>
          </p:cNvSpPr>
          <p:nvPr>
            <p:ph type="body" idx="1"/>
          </p:nvPr>
        </p:nvSpPr>
        <p:spPr>
          <a:xfrm>
            <a:off x="839788" y="1690323"/>
            <a:ext cx="5157787" cy="731837"/>
          </a:xfrm>
        </p:spPr>
        <p:txBody>
          <a:bodyPr rtlCol="0">
            <a:normAutofit/>
          </a:bodyPr>
          <a:lstStyle/>
          <a:p>
            <a:r>
              <a:rPr lang="es-MX" dirty="0"/>
              <a:t>Comparativa</a:t>
            </a:r>
          </a:p>
        </p:txBody>
      </p:sp>
      <p:sp>
        <p:nvSpPr>
          <p:cNvPr id="9" name="Marcador de texto 8">
            <a:extLst>
              <a:ext uri="{FF2B5EF4-FFF2-40B4-BE49-F238E27FC236}">
                <a16:creationId xmlns:a16="http://schemas.microsoft.com/office/drawing/2014/main" id="{C54CD4A7-4E1A-4902-993B-81A396A3670C}"/>
              </a:ext>
            </a:extLst>
          </p:cNvPr>
          <p:cNvSpPr>
            <a:spLocks noGrp="1"/>
          </p:cNvSpPr>
          <p:nvPr>
            <p:ph type="body" sz="quarter" idx="3"/>
          </p:nvPr>
        </p:nvSpPr>
        <p:spPr>
          <a:xfrm>
            <a:off x="6422064" y="1690323"/>
            <a:ext cx="5183188" cy="731837"/>
          </a:xfrm>
        </p:spPr>
        <p:txBody>
          <a:bodyPr rtlCol="0" anchor="b" anchorCtr="0">
            <a:normAutofit/>
          </a:bodyPr>
          <a:lstStyle/>
          <a:p>
            <a:r>
              <a:rPr lang="es-MX" dirty="0"/>
              <a:t>Elementos</a:t>
            </a:r>
          </a:p>
        </p:txBody>
      </p:sp>
      <p:sp>
        <p:nvSpPr>
          <p:cNvPr id="2" name="Marcador de fecha 1">
            <a:extLst>
              <a:ext uri="{FF2B5EF4-FFF2-40B4-BE49-F238E27FC236}">
                <a16:creationId xmlns:a16="http://schemas.microsoft.com/office/drawing/2014/main" id="{0C57D13E-C753-4E0C-B3C1-D6F8A633A031}"/>
              </a:ext>
            </a:extLst>
          </p:cNvPr>
          <p:cNvSpPr>
            <a:spLocks noGrp="1"/>
          </p:cNvSpPr>
          <p:nvPr>
            <p:ph type="dt" sz="half" idx="10"/>
          </p:nvPr>
        </p:nvSpPr>
        <p:spPr>
          <a:xfrm>
            <a:off x="838200" y="6356350"/>
            <a:ext cx="2743200" cy="365125"/>
          </a:xfrm>
        </p:spPr>
        <p:txBody>
          <a:bodyPr rtlCol="0"/>
          <a:lstStyle/>
          <a:p>
            <a:pPr rtl="0"/>
            <a:r>
              <a:rPr lang="es-MX" dirty="0"/>
              <a:t>Agosto, 2024</a:t>
            </a:r>
          </a:p>
        </p:txBody>
      </p:sp>
      <p:sp>
        <p:nvSpPr>
          <p:cNvPr id="3" name="Marcador de pie de página 2">
            <a:extLst>
              <a:ext uri="{FF2B5EF4-FFF2-40B4-BE49-F238E27FC236}">
                <a16:creationId xmlns:a16="http://schemas.microsoft.com/office/drawing/2014/main" id="{3559307B-C100-4B37-A55A-F406AC62DEA3}"/>
              </a:ext>
            </a:extLst>
          </p:cNvPr>
          <p:cNvSpPr>
            <a:spLocks noGrp="1"/>
          </p:cNvSpPr>
          <p:nvPr>
            <p:ph type="ftr" sz="quarter" idx="11"/>
          </p:nvPr>
        </p:nvSpPr>
        <p:spPr>
          <a:xfrm>
            <a:off x="1888435" y="6330190"/>
            <a:ext cx="8567530" cy="365125"/>
          </a:xfrm>
        </p:spPr>
        <p:txBody>
          <a:bodyPr rtlCol="0"/>
          <a:lstStyle/>
          <a:p>
            <a:pPr rtl="0"/>
            <a:r>
              <a:rPr lang="es-MX" dirty="0"/>
              <a:t>[1] INEGI</a:t>
            </a:r>
          </a:p>
        </p:txBody>
      </p:sp>
      <p:sp>
        <p:nvSpPr>
          <p:cNvPr id="5" name="Marcador de posición de número de diapositiva 4">
            <a:extLst>
              <a:ext uri="{FF2B5EF4-FFF2-40B4-BE49-F238E27FC236}">
                <a16:creationId xmlns:a16="http://schemas.microsoft.com/office/drawing/2014/main" id="{4C10E482-BEB9-41AB-AEED-00BF3EC631AB}"/>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44</a:t>
            </a:fld>
            <a:endParaRPr lang="es-MX" dirty="0"/>
          </a:p>
        </p:txBody>
      </p:sp>
      <p:graphicFrame>
        <p:nvGraphicFramePr>
          <p:cNvPr id="11" name="Marcador de contenido 10">
            <a:extLst>
              <a:ext uri="{FF2B5EF4-FFF2-40B4-BE49-F238E27FC236}">
                <a16:creationId xmlns:a16="http://schemas.microsoft.com/office/drawing/2014/main" id="{F9FE2865-E673-C00C-2ACC-44D850BEBB4B}"/>
              </a:ext>
            </a:extLst>
          </p:cNvPr>
          <p:cNvGraphicFramePr>
            <a:graphicFrameLocks noGrp="1"/>
          </p:cNvGraphicFramePr>
          <p:nvPr>
            <p:ph sz="half" idx="2"/>
            <p:extLst>
              <p:ext uri="{D42A27DB-BD31-4B8C-83A1-F6EECF244321}">
                <p14:modId xmlns:p14="http://schemas.microsoft.com/office/powerpoint/2010/main" val="2282443113"/>
              </p:ext>
            </p:extLst>
          </p:nvPr>
        </p:nvGraphicFramePr>
        <p:xfrm>
          <a:off x="848665" y="2505075"/>
          <a:ext cx="5171136" cy="3684589"/>
        </p:xfrm>
        <a:graphic>
          <a:graphicData uri="http://schemas.openxmlformats.org/drawingml/2006/table">
            <a:tbl>
              <a:tblPr>
                <a:tableStyleId>{D113A9D2-9D6B-4929-AA2D-F23B5EE8CBE7}</a:tableStyleId>
              </a:tblPr>
              <a:tblGrid>
                <a:gridCol w="2585568">
                  <a:extLst>
                    <a:ext uri="{9D8B030D-6E8A-4147-A177-3AD203B41FA5}">
                      <a16:colId xmlns:a16="http://schemas.microsoft.com/office/drawing/2014/main" val="2338340238"/>
                    </a:ext>
                  </a:extLst>
                </a:gridCol>
                <a:gridCol w="2585568">
                  <a:extLst>
                    <a:ext uri="{9D8B030D-6E8A-4147-A177-3AD203B41FA5}">
                      <a16:colId xmlns:a16="http://schemas.microsoft.com/office/drawing/2014/main" val="4103577371"/>
                    </a:ext>
                  </a:extLst>
                </a:gridCol>
              </a:tblGrid>
              <a:tr h="755813">
                <a:tc>
                  <a:txBody>
                    <a:bodyPr/>
                    <a:lstStyle/>
                    <a:p>
                      <a:pPr algn="ctr" fontAlgn="ctr"/>
                      <a:r>
                        <a:rPr lang="es-MX" sz="1100" b="1" u="none" strike="noStrike" dirty="0">
                          <a:effectLst/>
                        </a:rPr>
                        <a:t>Año</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Elementos</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2413929514"/>
                  </a:ext>
                </a:extLst>
              </a:tr>
              <a:tr h="755813">
                <a:tc>
                  <a:txBody>
                    <a:bodyPr/>
                    <a:lstStyle/>
                    <a:p>
                      <a:pPr algn="ctr" fontAlgn="ctr"/>
                      <a:r>
                        <a:rPr lang="es-MX" sz="1100" u="none" strike="noStrike">
                          <a:effectLst/>
                        </a:rPr>
                        <a:t>2022</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dirty="0">
                          <a:effectLst/>
                        </a:rPr>
                        <a:t>104,207</a:t>
                      </a:r>
                      <a:endParaRPr lang="es-MX" sz="1100" b="0"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509353399"/>
                  </a:ext>
                </a:extLst>
              </a:tr>
              <a:tr h="755813">
                <a:tc>
                  <a:txBody>
                    <a:bodyPr/>
                    <a:lstStyle/>
                    <a:p>
                      <a:pPr algn="ctr" fontAlgn="ctr"/>
                      <a:r>
                        <a:rPr lang="es-MX" sz="1100" u="none" strike="noStrike">
                          <a:effectLst/>
                        </a:rPr>
                        <a:t>2023</a:t>
                      </a:r>
                      <a:endParaRPr lang="es-MX" sz="1100" b="0" i="0" u="none" strike="noStrike">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u="none" strike="noStrike">
                          <a:effectLst/>
                        </a:rPr>
                        <a:t>126,203</a:t>
                      </a:r>
                      <a:endParaRPr lang="es-MX" sz="1100" b="0" i="0" u="none" strike="noStrike">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471491691"/>
                  </a:ext>
                </a:extLst>
              </a:tr>
              <a:tr h="1417150">
                <a:tc>
                  <a:txBody>
                    <a:bodyPr/>
                    <a:lstStyle/>
                    <a:p>
                      <a:pPr algn="ctr" fontAlgn="ctr"/>
                      <a:r>
                        <a:rPr lang="es-MX" sz="1100" b="1" u="none" strike="noStrike" dirty="0">
                          <a:effectLst/>
                        </a:rPr>
                        <a:t>Proyección 2024</a:t>
                      </a:r>
                      <a:endParaRPr lang="es-MX" sz="1100" b="1" i="0" u="none" strike="noStrike" dirty="0">
                        <a:solidFill>
                          <a:srgbClr val="000000"/>
                        </a:solidFill>
                        <a:effectLst/>
                        <a:latin typeface="Source Sans Pro" panose="020B0503030403020204" pitchFamily="34" charset="0"/>
                      </a:endParaRPr>
                    </a:p>
                  </a:txBody>
                  <a:tcPr marL="7620" marR="7620" marT="7620" marB="0" anchor="ctr"/>
                </a:tc>
                <a:tc>
                  <a:txBody>
                    <a:bodyPr/>
                    <a:lstStyle/>
                    <a:p>
                      <a:pPr algn="ctr" fontAlgn="ctr"/>
                      <a:r>
                        <a:rPr lang="es-MX" sz="1100" b="1" u="none" strike="noStrike" dirty="0">
                          <a:effectLst/>
                        </a:rPr>
                        <a:t>161,000</a:t>
                      </a:r>
                      <a:endParaRPr lang="es-MX" sz="1100" b="1" i="0" u="none" strike="noStrike" dirty="0">
                        <a:solidFill>
                          <a:srgbClr val="000000"/>
                        </a:solidFill>
                        <a:effectLst/>
                        <a:latin typeface="Source Sans Pro" panose="020B0503030403020204" pitchFamily="34" charset="0"/>
                      </a:endParaRPr>
                    </a:p>
                  </a:txBody>
                  <a:tcPr marL="7620" marR="7620" marT="7620" marB="0" anchor="ctr"/>
                </a:tc>
                <a:extLst>
                  <a:ext uri="{0D108BD9-81ED-4DB2-BD59-A6C34878D82A}">
                    <a16:rowId xmlns:a16="http://schemas.microsoft.com/office/drawing/2014/main" val="1676347733"/>
                  </a:ext>
                </a:extLst>
              </a:tr>
            </a:tbl>
          </a:graphicData>
        </a:graphic>
      </p:graphicFrame>
      <p:graphicFrame>
        <p:nvGraphicFramePr>
          <p:cNvPr id="14" name="Marcador de contenido 13">
            <a:extLst>
              <a:ext uri="{FF2B5EF4-FFF2-40B4-BE49-F238E27FC236}">
                <a16:creationId xmlns:a16="http://schemas.microsoft.com/office/drawing/2014/main" id="{CA7B6382-2D06-4506-9645-0527763A9ECF}"/>
              </a:ext>
            </a:extLst>
          </p:cNvPr>
          <p:cNvGraphicFramePr>
            <a:graphicFrameLocks noGrp="1"/>
          </p:cNvGraphicFramePr>
          <p:nvPr>
            <p:ph sz="quarter" idx="4"/>
            <p:extLst>
              <p:ext uri="{D42A27DB-BD31-4B8C-83A1-F6EECF244321}">
                <p14:modId xmlns:p14="http://schemas.microsoft.com/office/powerpoint/2010/main" val="3714079270"/>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1770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50" y="5084064"/>
            <a:ext cx="8312150" cy="1049254"/>
          </a:xfrm>
        </p:spPr>
        <p:txBody>
          <a:bodyPr rtlCol="0">
            <a:normAutofit/>
          </a:bodyPr>
          <a:lstStyle/>
          <a:p>
            <a:pPr rtl="0"/>
            <a:r>
              <a:rPr lang="es-MX" dirty="0"/>
              <a:t>POLÍTICA</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3935874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Marcador de posición de imagen 51">
            <a:extLst>
              <a:ext uri="{FF2B5EF4-FFF2-40B4-BE49-F238E27FC236}">
                <a16:creationId xmlns:a16="http://schemas.microsoft.com/office/drawing/2014/main" id="{FB984F8E-E35E-4C11-86D8-AC8E1328E99E}"/>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31763" b="31763"/>
          <a:stretch/>
        </p:blipFill>
        <p:spPr>
          <a:xfrm>
            <a:off x="458724" y="481369"/>
            <a:ext cx="11274552" cy="2743200"/>
          </a:xfrm>
        </p:spPr>
      </p:pic>
      <p:sp>
        <p:nvSpPr>
          <p:cNvPr id="34" name="Título 33">
            <a:extLst>
              <a:ext uri="{FF2B5EF4-FFF2-40B4-BE49-F238E27FC236}">
                <a16:creationId xmlns:a16="http://schemas.microsoft.com/office/drawing/2014/main" id="{17B7CBFC-65A2-4AB4-BE48-C580D13CAE3B}"/>
              </a:ext>
            </a:extLst>
          </p:cNvPr>
          <p:cNvSpPr>
            <a:spLocks noGrp="1"/>
          </p:cNvSpPr>
          <p:nvPr>
            <p:ph type="title"/>
          </p:nvPr>
        </p:nvSpPr>
        <p:spPr>
          <a:xfrm>
            <a:off x="841248" y="3592386"/>
            <a:ext cx="4572000" cy="1325563"/>
          </a:xfrm>
        </p:spPr>
        <p:txBody>
          <a:bodyPr rtlCol="0"/>
          <a:lstStyle/>
          <a:p>
            <a:pPr rtl="0"/>
            <a:r>
              <a:rPr lang="es-MX" dirty="0"/>
              <a:t>CLAUDIA SHEINBAUM</a:t>
            </a:r>
          </a:p>
        </p:txBody>
      </p:sp>
      <p:sp>
        <p:nvSpPr>
          <p:cNvPr id="53" name="Marcador de fecha 52">
            <a:extLst>
              <a:ext uri="{FF2B5EF4-FFF2-40B4-BE49-F238E27FC236}">
                <a16:creationId xmlns:a16="http://schemas.microsoft.com/office/drawing/2014/main" id="{7E54F570-0C8E-43F9-A9E7-7E32C629CDB3}"/>
              </a:ext>
            </a:extLst>
          </p:cNvPr>
          <p:cNvSpPr>
            <a:spLocks noGrp="1"/>
          </p:cNvSpPr>
          <p:nvPr>
            <p:ph type="dt" sz="half" idx="10"/>
          </p:nvPr>
        </p:nvSpPr>
        <p:spPr>
          <a:xfrm>
            <a:off x="838200" y="6356350"/>
            <a:ext cx="2743200" cy="365125"/>
          </a:xfrm>
        </p:spPr>
        <p:txBody>
          <a:bodyPr rtlCol="0"/>
          <a:lstStyle/>
          <a:p>
            <a:pPr rtl="0"/>
            <a:r>
              <a:rPr lang="es-MX" dirty="0"/>
              <a:t>Junio, 2024</a:t>
            </a:r>
          </a:p>
        </p:txBody>
      </p:sp>
      <p:sp>
        <p:nvSpPr>
          <p:cNvPr id="36" name="Marcador de texto 35">
            <a:extLst>
              <a:ext uri="{FF2B5EF4-FFF2-40B4-BE49-F238E27FC236}">
                <a16:creationId xmlns:a16="http://schemas.microsoft.com/office/drawing/2014/main" id="{D2B40CBE-DEC8-4A9F-AF68-3DABE42C7EE3}"/>
              </a:ext>
            </a:extLst>
          </p:cNvPr>
          <p:cNvSpPr>
            <a:spLocks noGrp="1"/>
          </p:cNvSpPr>
          <p:nvPr>
            <p:ph type="body" sz="quarter" idx="17"/>
          </p:nvPr>
        </p:nvSpPr>
        <p:spPr>
          <a:xfrm>
            <a:off x="6489391" y="3528242"/>
            <a:ext cx="5248656" cy="2103013"/>
          </a:xfrm>
        </p:spPr>
        <p:txBody>
          <a:bodyPr rtlCol="0"/>
          <a:lstStyle/>
          <a:p>
            <a:pPr algn="just" rtl="0"/>
            <a:r>
              <a:rPr lang="es-MX" dirty="0"/>
              <a:t>Uno de los lemas destacados de Sheinbaum fue "continuidad con sello </a:t>
            </a:r>
            <a:r>
              <a:rPr lang="es-MX" sz="1800" b="1" dirty="0"/>
              <a:t>propio</a:t>
            </a:r>
            <a:r>
              <a:rPr lang="es-MX" dirty="0"/>
              <a:t>".</a:t>
            </a:r>
          </a:p>
          <a:p>
            <a:pPr algn="just" rtl="0"/>
            <a:endParaRPr lang="es-MX" dirty="0"/>
          </a:p>
          <a:p>
            <a:pPr algn="just" rtl="0"/>
            <a:r>
              <a:rPr lang="es-MX" dirty="0"/>
              <a:t>La candidata ofreció un plan que sigue los parámetros de AMLO en la llamada la Cuarta Transformación de México, pero con más énfasis en temas que a ella le importan: cambio climático y transición energética… [1]</a:t>
            </a:r>
          </a:p>
        </p:txBody>
      </p:sp>
      <p:sp>
        <p:nvSpPr>
          <p:cNvPr id="22" name="Marcador de texto 21">
            <a:extLst>
              <a:ext uri="{FF2B5EF4-FFF2-40B4-BE49-F238E27FC236}">
                <a16:creationId xmlns:a16="http://schemas.microsoft.com/office/drawing/2014/main" id="{0C8FA207-53D3-4237-A057-8F03251DDE37}"/>
              </a:ext>
            </a:extLst>
          </p:cNvPr>
          <p:cNvSpPr>
            <a:spLocks noGrp="1"/>
          </p:cNvSpPr>
          <p:nvPr>
            <p:ph type="body" sz="quarter" idx="14"/>
          </p:nvPr>
        </p:nvSpPr>
        <p:spPr>
          <a:xfrm>
            <a:off x="5239512" y="5474589"/>
            <a:ext cx="6958584" cy="1371600"/>
          </a:xfrm>
        </p:spPr>
        <p:txBody>
          <a:bodyPr rtlCol="0"/>
          <a:lstStyle/>
          <a:p>
            <a:pPr rtl="0"/>
            <a:r>
              <a:rPr lang="es-MX" dirty="0"/>
              <a:t>resumen</a:t>
            </a:r>
          </a:p>
        </p:txBody>
      </p:sp>
      <p:sp>
        <p:nvSpPr>
          <p:cNvPr id="54" name="Marcador de pie de página 53">
            <a:extLst>
              <a:ext uri="{FF2B5EF4-FFF2-40B4-BE49-F238E27FC236}">
                <a16:creationId xmlns:a16="http://schemas.microsoft.com/office/drawing/2014/main" id="{F7B98703-748F-4466-B210-C3632974F2E7}"/>
              </a:ext>
            </a:extLst>
          </p:cNvPr>
          <p:cNvSpPr>
            <a:spLocks noGrp="1"/>
          </p:cNvSpPr>
          <p:nvPr>
            <p:ph type="ftr" sz="quarter" idx="11"/>
          </p:nvPr>
        </p:nvSpPr>
        <p:spPr>
          <a:xfrm>
            <a:off x="4038600" y="6356350"/>
            <a:ext cx="4114800" cy="365125"/>
          </a:xfrm>
        </p:spPr>
        <p:txBody>
          <a:bodyPr rtlCol="0"/>
          <a:lstStyle/>
          <a:p>
            <a:pPr rtl="0"/>
            <a:r>
              <a:rPr lang="es-MX" dirty="0"/>
              <a:t>[1] BBC Mundo en México</a:t>
            </a:r>
          </a:p>
        </p:txBody>
      </p:sp>
    </p:spTree>
    <p:extLst>
      <p:ext uri="{BB962C8B-B14F-4D97-AF65-F5344CB8AC3E}">
        <p14:creationId xmlns:p14="http://schemas.microsoft.com/office/powerpoint/2010/main" val="7362799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imagen de un gráfico de barras">
            <a:extLst>
              <a:ext uri="{FF2B5EF4-FFF2-40B4-BE49-F238E27FC236}">
                <a16:creationId xmlns:a16="http://schemas.microsoft.com/office/drawing/2014/main" id="{B1240E7A-9EE3-4AD7-AC70-53A1C0C7D52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914400" y="365125"/>
            <a:ext cx="8562475" cy="1325563"/>
          </a:xfrm>
        </p:spPr>
        <p:txBody>
          <a:bodyPr rtlCol="0"/>
          <a:lstStyle/>
          <a:p>
            <a:pPr rtl="0"/>
            <a:r>
              <a:rPr lang="es-MX" dirty="0"/>
              <a:t>ANALIZAR DIFERENCIAS </a:t>
            </a:r>
          </a:p>
        </p:txBody>
      </p:sp>
      <p:sp>
        <p:nvSpPr>
          <p:cNvPr id="41" name="Marcador de texto 40">
            <a:extLst>
              <a:ext uri="{FF2B5EF4-FFF2-40B4-BE49-F238E27FC236}">
                <a16:creationId xmlns:a16="http://schemas.microsoft.com/office/drawing/2014/main" id="{96363A03-E425-4DF0-A245-F0EEE2D0431D}"/>
              </a:ext>
            </a:extLst>
          </p:cNvPr>
          <p:cNvSpPr>
            <a:spLocks noGrp="1"/>
          </p:cNvSpPr>
          <p:nvPr>
            <p:ph type="body" sz="quarter" idx="25"/>
          </p:nvPr>
        </p:nvSpPr>
        <p:spPr>
          <a:xfrm>
            <a:off x="0" y="1465263"/>
            <a:ext cx="10026650" cy="4754562"/>
          </a:xfrm>
        </p:spPr>
        <p:txBody>
          <a:bodyPr rtlCol="0"/>
          <a:lstStyle/>
          <a:p>
            <a:pPr rtl="0"/>
            <a:r>
              <a:rPr lang="es-MX" dirty="0"/>
              <a:t>CLAUDIA SHEINBAUM</a:t>
            </a:r>
          </a:p>
        </p:txBody>
      </p:sp>
      <p:sp>
        <p:nvSpPr>
          <p:cNvPr id="44" name="Marcador de texto 43">
            <a:extLst>
              <a:ext uri="{FF2B5EF4-FFF2-40B4-BE49-F238E27FC236}">
                <a16:creationId xmlns:a16="http://schemas.microsoft.com/office/drawing/2014/main" id="{980B2038-1B53-491E-BC2F-148E99EFDBB8}"/>
              </a:ext>
            </a:extLst>
          </p:cNvPr>
          <p:cNvSpPr>
            <a:spLocks noGrp="1"/>
          </p:cNvSpPr>
          <p:nvPr>
            <p:ph type="body" sz="quarter" idx="15"/>
          </p:nvPr>
        </p:nvSpPr>
        <p:spPr>
          <a:xfrm>
            <a:off x="914274" y="2242335"/>
            <a:ext cx="3886200" cy="3878545"/>
          </a:xfrm>
        </p:spPr>
        <p:txBody>
          <a:bodyPr rtlCol="0">
            <a:normAutofit/>
          </a:bodyPr>
          <a:lstStyle/>
          <a:p>
            <a:pPr marL="285750" indent="-285750">
              <a:buFont typeface="Arial" panose="020B0604020202020204" pitchFamily="34" charset="0"/>
              <a:buChar char="•"/>
            </a:pPr>
            <a:r>
              <a:rPr lang="es-MX" dirty="0"/>
              <a:t>Es de CDMX, urbana y de clase media alta, con 62 años de edad.</a:t>
            </a:r>
          </a:p>
          <a:p>
            <a:pPr marL="285750" indent="-285750">
              <a:buFont typeface="Arial" panose="020B0604020202020204" pitchFamily="34" charset="0"/>
              <a:buChar char="•"/>
            </a:pPr>
            <a:endParaRPr lang="es-MX" dirty="0"/>
          </a:p>
          <a:p>
            <a:pPr marL="285750" indent="-285750" rtl="0">
              <a:buFont typeface="Arial" panose="020B0604020202020204" pitchFamily="34" charset="0"/>
              <a:buChar char="•"/>
            </a:pPr>
            <a:r>
              <a:rPr lang="es-MX" dirty="0"/>
              <a:t>Surge de la academia, de un entorno cosmopolita, moderno e intelectual.</a:t>
            </a:r>
          </a:p>
          <a:p>
            <a:pPr marL="285750" indent="-285750" rtl="0">
              <a:buFont typeface="Arial" panose="020B0604020202020204" pitchFamily="34" charset="0"/>
              <a:buChar char="•"/>
            </a:pPr>
            <a:endParaRPr lang="es-MX" dirty="0"/>
          </a:p>
          <a:p>
            <a:pPr marL="285750" indent="-285750" rtl="0">
              <a:buFont typeface="Arial" panose="020B0604020202020204" pitchFamily="34" charset="0"/>
              <a:buChar char="•"/>
            </a:pPr>
            <a:r>
              <a:rPr lang="es-MX" dirty="0"/>
              <a:t>Sus padres eran científicos judíos inmigrantes de Europa que tuvieron tres hijos.</a:t>
            </a:r>
          </a:p>
          <a:p>
            <a:pPr marL="285750" indent="-285750" rtl="0">
              <a:buFont typeface="Arial" panose="020B0604020202020204" pitchFamily="34" charset="0"/>
              <a:buChar char="•"/>
            </a:pPr>
            <a:endParaRPr lang="es-MX" dirty="0"/>
          </a:p>
          <a:p>
            <a:pPr marL="285750" indent="-285750">
              <a:buFont typeface="Arial" panose="020B0604020202020204" pitchFamily="34" charset="0"/>
              <a:buChar char="•"/>
            </a:pPr>
            <a:r>
              <a:rPr lang="es-MX" dirty="0"/>
              <a:t>Perfil técnico, apegado a la administración pública, Doctora en Ingeniería Energética.</a:t>
            </a:r>
          </a:p>
          <a:p>
            <a:pPr marL="285750" indent="-285750" rtl="0">
              <a:buFont typeface="Arial" panose="020B0604020202020204" pitchFamily="34" charset="0"/>
              <a:buChar char="•"/>
            </a:pPr>
            <a:endParaRPr lang="es-MX" dirty="0"/>
          </a:p>
          <a:p>
            <a:pPr marL="285750" indent="-285750" rtl="0">
              <a:buFont typeface="Arial" panose="020B0604020202020204" pitchFamily="34" charset="0"/>
              <a:buChar char="•"/>
            </a:pPr>
            <a:r>
              <a:rPr lang="es-MX" dirty="0"/>
              <a:t>Funcionaria pública de conocimiento técnico con estudios en el extranjero.</a:t>
            </a:r>
          </a:p>
          <a:p>
            <a:pPr rtl="0"/>
            <a:endParaRPr lang="es-MX" dirty="0"/>
          </a:p>
          <a:p>
            <a:pPr marL="285750" indent="-285750" rtl="0">
              <a:buFont typeface="Arial" panose="020B0604020202020204" pitchFamily="34" charset="0"/>
              <a:buChar char="•"/>
            </a:pPr>
            <a:endParaRPr lang="es-MX" dirty="0"/>
          </a:p>
          <a:p>
            <a:pPr marL="285750" indent="-285750" rtl="0">
              <a:buFont typeface="Arial" panose="020B0604020202020204" pitchFamily="34" charset="0"/>
              <a:buChar char="•"/>
            </a:pPr>
            <a:endParaRPr lang="es-MX" dirty="0"/>
          </a:p>
          <a:p>
            <a:pPr marL="285750" indent="-285750" rtl="0">
              <a:buFont typeface="Arial" panose="020B0604020202020204" pitchFamily="34" charset="0"/>
              <a:buChar char="•"/>
            </a:pPr>
            <a:endParaRPr lang="es-MX" dirty="0"/>
          </a:p>
        </p:txBody>
      </p:sp>
      <p:sp>
        <p:nvSpPr>
          <p:cNvPr id="149" name="Marcador de fecha 148">
            <a:extLst>
              <a:ext uri="{FF2B5EF4-FFF2-40B4-BE49-F238E27FC236}">
                <a16:creationId xmlns:a16="http://schemas.microsoft.com/office/drawing/2014/main" id="{9598B89F-8751-4A36-9936-166C165858EF}"/>
              </a:ext>
            </a:extLst>
          </p:cNvPr>
          <p:cNvSpPr>
            <a:spLocks noGrp="1"/>
          </p:cNvSpPr>
          <p:nvPr>
            <p:ph type="dt" sz="half" idx="10"/>
          </p:nvPr>
        </p:nvSpPr>
        <p:spPr>
          <a:xfrm>
            <a:off x="838200" y="6356350"/>
            <a:ext cx="2743200" cy="365125"/>
          </a:xfrm>
        </p:spPr>
        <p:txBody>
          <a:bodyPr rtlCol="0"/>
          <a:lstStyle/>
          <a:p>
            <a:pPr rtl="0"/>
            <a:r>
              <a:rPr lang="es-MX" dirty="0"/>
              <a:t>Junio, 2024</a:t>
            </a:r>
          </a:p>
        </p:txBody>
      </p:sp>
      <p:sp>
        <p:nvSpPr>
          <p:cNvPr id="47" name="Marcador de texto 46">
            <a:extLst>
              <a:ext uri="{FF2B5EF4-FFF2-40B4-BE49-F238E27FC236}">
                <a16:creationId xmlns:a16="http://schemas.microsoft.com/office/drawing/2014/main" id="{5B76A604-CBAD-4494-A846-E4C833A6092C}"/>
              </a:ext>
            </a:extLst>
          </p:cNvPr>
          <p:cNvSpPr>
            <a:spLocks noGrp="1"/>
          </p:cNvSpPr>
          <p:nvPr>
            <p:ph type="body" sz="quarter" idx="18"/>
          </p:nvPr>
        </p:nvSpPr>
        <p:spPr>
          <a:xfrm>
            <a:off x="5590800" y="1916113"/>
            <a:ext cx="4010399" cy="320040"/>
          </a:xfrm>
        </p:spPr>
        <p:txBody>
          <a:bodyPr rtlCol="0"/>
          <a:lstStyle/>
          <a:p>
            <a:pPr rtl="0"/>
            <a:r>
              <a:rPr lang="es-MX" dirty="0"/>
              <a:t>Andres manuel lopez obrador</a:t>
            </a:r>
          </a:p>
        </p:txBody>
      </p:sp>
      <p:sp>
        <p:nvSpPr>
          <p:cNvPr id="48" name="Marcador de texto 47">
            <a:extLst>
              <a:ext uri="{FF2B5EF4-FFF2-40B4-BE49-F238E27FC236}">
                <a16:creationId xmlns:a16="http://schemas.microsoft.com/office/drawing/2014/main" id="{BF07FAC4-029F-4076-B784-683A1CCA6865}"/>
              </a:ext>
            </a:extLst>
          </p:cNvPr>
          <p:cNvSpPr>
            <a:spLocks noGrp="1"/>
          </p:cNvSpPr>
          <p:nvPr>
            <p:ph type="body" sz="quarter" idx="19"/>
          </p:nvPr>
        </p:nvSpPr>
        <p:spPr>
          <a:xfrm>
            <a:off x="5590675" y="2242336"/>
            <a:ext cx="3886200" cy="3878546"/>
          </a:xfrm>
        </p:spPr>
        <p:txBody>
          <a:bodyPr rtlCol="0">
            <a:normAutofit/>
          </a:bodyPr>
          <a:lstStyle/>
          <a:p>
            <a:pPr marL="285750" indent="-285750" algn="just">
              <a:buFont typeface="Arial" panose="020B0604020202020204" pitchFamily="34" charset="0"/>
              <a:buChar char="•"/>
            </a:pPr>
            <a:r>
              <a:rPr lang="es-MX" dirty="0"/>
              <a:t>Es de Tabasco, un estado pobre y alejado de la capital, creció en un entorno rural de clase media baja, con 70 años de edad.</a:t>
            </a:r>
          </a:p>
          <a:p>
            <a:pPr marL="285750" indent="-285750" algn="just">
              <a:buFont typeface="Arial" panose="020B0604020202020204" pitchFamily="34" charset="0"/>
              <a:buChar char="•"/>
            </a:pPr>
            <a:r>
              <a:rPr lang="es-MX" dirty="0"/>
              <a:t>Surge de la política tradicional.</a:t>
            </a:r>
          </a:p>
          <a:p>
            <a:pPr algn="just" rtl="0"/>
            <a:endParaRPr lang="es-MX" dirty="0"/>
          </a:p>
          <a:p>
            <a:pPr marL="285750" indent="-285750" algn="just">
              <a:buFont typeface="Arial" panose="020B0604020202020204" pitchFamily="34" charset="0"/>
              <a:buChar char="•"/>
            </a:pPr>
            <a:r>
              <a:rPr lang="es-MX" dirty="0"/>
              <a:t>Es hijo de un trabajador petrolero y una campesina con siete hijos.</a:t>
            </a:r>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r>
              <a:rPr lang="es-MX" dirty="0"/>
              <a:t>Formación educativa nacional en ciencias políticas .</a:t>
            </a:r>
          </a:p>
          <a:p>
            <a:pPr marL="285750" indent="-285750" algn="just" rtl="0">
              <a:buFont typeface="Arial" panose="020B0604020202020204" pitchFamily="34" charset="0"/>
              <a:buChar char="•"/>
            </a:pPr>
            <a:endParaRPr lang="es-MX" dirty="0"/>
          </a:p>
          <a:p>
            <a:pPr marL="285750" indent="-285750" algn="just">
              <a:buFont typeface="Arial" panose="020B0604020202020204" pitchFamily="34" charset="0"/>
              <a:buChar char="•"/>
            </a:pPr>
            <a:r>
              <a:rPr lang="es-MX" dirty="0"/>
              <a:t>Político tradicional, curtido en las bases regionales.</a:t>
            </a:r>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endParaRPr lang="es-MX" dirty="0"/>
          </a:p>
          <a:p>
            <a:pPr marL="285750" indent="-285750" algn="just" rtl="0">
              <a:buFont typeface="Arial" panose="020B0604020202020204" pitchFamily="34" charset="0"/>
              <a:buChar char="•"/>
            </a:pPr>
            <a:endParaRPr lang="es-MX" dirty="0"/>
          </a:p>
        </p:txBody>
      </p:sp>
      <p:sp>
        <p:nvSpPr>
          <p:cNvPr id="150" name="Marcador de pie de página 149">
            <a:extLst>
              <a:ext uri="{FF2B5EF4-FFF2-40B4-BE49-F238E27FC236}">
                <a16:creationId xmlns:a16="http://schemas.microsoft.com/office/drawing/2014/main" id="{BF3830E9-8071-46F4-9061-47A9D52729BA}"/>
              </a:ext>
            </a:extLst>
          </p:cNvPr>
          <p:cNvSpPr>
            <a:spLocks noGrp="1"/>
          </p:cNvSpPr>
          <p:nvPr>
            <p:ph type="ftr" sz="quarter" idx="11"/>
          </p:nvPr>
        </p:nvSpPr>
        <p:spPr>
          <a:xfrm>
            <a:off x="4038600" y="6356350"/>
            <a:ext cx="4114800" cy="365125"/>
          </a:xfrm>
        </p:spPr>
        <p:txBody>
          <a:bodyPr rtlCol="0"/>
          <a:lstStyle/>
          <a:p>
            <a:pPr rtl="0"/>
            <a:r>
              <a:rPr lang="es-MX" dirty="0"/>
              <a:t>[1] BBC Mundo en México</a:t>
            </a:r>
          </a:p>
        </p:txBody>
      </p:sp>
      <p:sp>
        <p:nvSpPr>
          <p:cNvPr id="152" name="Marcador de posición de texto 151">
            <a:extLst>
              <a:ext uri="{FF2B5EF4-FFF2-40B4-BE49-F238E27FC236}">
                <a16:creationId xmlns:a16="http://schemas.microsoft.com/office/drawing/2014/main" id="{3C4F874E-995C-4034-ACF3-1F09DDFD1EF2}"/>
              </a:ext>
            </a:extLst>
          </p:cNvPr>
          <p:cNvSpPr>
            <a:spLocks noGrp="1"/>
          </p:cNvSpPr>
          <p:nvPr>
            <p:ph type="body" sz="quarter" idx="24"/>
          </p:nvPr>
        </p:nvSpPr>
        <p:spPr>
          <a:xfrm>
            <a:off x="10454118" y="-3263"/>
            <a:ext cx="1737360" cy="6858000"/>
          </a:xfrm>
        </p:spPr>
        <p:txBody>
          <a:bodyPr rtlCol="0"/>
          <a:lstStyle/>
          <a:p>
            <a:pPr rtl="0"/>
            <a:r>
              <a:rPr lang="es-MX" sz="10800" dirty="0"/>
              <a:t>PANORAMA</a:t>
            </a:r>
          </a:p>
        </p:txBody>
      </p:sp>
    </p:spTree>
    <p:extLst>
      <p:ext uri="{BB962C8B-B14F-4D97-AF65-F5344CB8AC3E}">
        <p14:creationId xmlns:p14="http://schemas.microsoft.com/office/powerpoint/2010/main" val="3954031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5453379" y="365125"/>
            <a:ext cx="5900420" cy="1325563"/>
          </a:xfrm>
        </p:spPr>
        <p:txBody>
          <a:bodyPr rtlCol="0">
            <a:normAutofit fontScale="90000"/>
          </a:bodyPr>
          <a:lstStyle/>
          <a:p>
            <a:pPr rtl="0"/>
            <a:r>
              <a:rPr lang="es-MX" dirty="0"/>
              <a:t>REPASO DE SUS CINCO PROPUESTAS CLAVE</a:t>
            </a:r>
          </a:p>
        </p:txBody>
      </p:sp>
      <p:pic>
        <p:nvPicPr>
          <p:cNvPr id="7" name="Marcador de posición de imagen 6">
            <a:extLst>
              <a:ext uri="{FF2B5EF4-FFF2-40B4-BE49-F238E27FC236}">
                <a16:creationId xmlns:a16="http://schemas.microsoft.com/office/drawing/2014/main" id="{32F765DF-EED6-463B-813A-9D13C1F8490A}"/>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933630" y="548640"/>
            <a:ext cx="4389120" cy="5760720"/>
          </a:xfrm>
        </p:spPr>
      </p:pic>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5453378" y="1961223"/>
            <a:ext cx="5900417" cy="236699"/>
          </a:xfrm>
        </p:spPr>
        <p:txBody>
          <a:bodyPr vert="horz" lIns="91440" tIns="45720" rIns="91440" bIns="45720" rtlCol="0" anchor="t">
            <a:normAutofit fontScale="92500" lnSpcReduction="10000"/>
          </a:bodyPr>
          <a:lstStyle/>
          <a:p>
            <a:pPr rtl="0"/>
            <a:r>
              <a:rPr lang="es-MX" sz="1200" cap="none" dirty="0"/>
              <a:t>* SEGURIDAD, ESTRATEGIA EN CINCO EJES</a:t>
            </a:r>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5453378" y="2151228"/>
            <a:ext cx="5900418" cy="612091"/>
          </a:xfrm>
        </p:spPr>
        <p:txBody>
          <a:bodyPr rtlCol="0">
            <a:noAutofit/>
          </a:bodyPr>
          <a:lstStyle/>
          <a:p>
            <a:pPr algn="just" rtl="0"/>
            <a:r>
              <a:rPr lang="es-MX" b="1" dirty="0"/>
              <a:t>Atención</a:t>
            </a:r>
            <a:r>
              <a:rPr lang="es-MX" dirty="0"/>
              <a:t> de las causas de la violencia. </a:t>
            </a:r>
            <a:r>
              <a:rPr lang="es-MX" b="1" dirty="0"/>
              <a:t>Consolidación</a:t>
            </a:r>
            <a:r>
              <a:rPr lang="es-MX" dirty="0"/>
              <a:t> de la Guardia Nacional. </a:t>
            </a:r>
            <a:r>
              <a:rPr lang="es-MX" b="1" dirty="0"/>
              <a:t>Fortalecimiento</a:t>
            </a:r>
            <a:r>
              <a:rPr lang="es-MX" dirty="0"/>
              <a:t> de la inteligencia y la investigación. </a:t>
            </a:r>
            <a:r>
              <a:rPr lang="es-MX" b="1" dirty="0"/>
              <a:t>Coordinación</a:t>
            </a:r>
            <a:r>
              <a:rPr lang="es-MX" dirty="0"/>
              <a:t> con policías y fiscalías estatales y la Fiscalía General de la República. </a:t>
            </a:r>
            <a:r>
              <a:rPr lang="es-MX" b="1" dirty="0"/>
              <a:t>Reforma</a:t>
            </a:r>
            <a:r>
              <a:rPr lang="es-MX" dirty="0"/>
              <a:t> al Poder Judicial.</a:t>
            </a:r>
          </a:p>
        </p:txBody>
      </p:sp>
      <p:sp>
        <p:nvSpPr>
          <p:cNvPr id="22" name="Marcador de texto 21">
            <a:extLst>
              <a:ext uri="{FF2B5EF4-FFF2-40B4-BE49-F238E27FC236}">
                <a16:creationId xmlns:a16="http://schemas.microsoft.com/office/drawing/2014/main" id="{1148019F-B471-48D3-A6AA-3F0B467240B5}"/>
              </a:ext>
            </a:extLst>
          </p:cNvPr>
          <p:cNvSpPr>
            <a:spLocks noGrp="1"/>
          </p:cNvSpPr>
          <p:nvPr>
            <p:ph type="body" sz="quarter" idx="16"/>
          </p:nvPr>
        </p:nvSpPr>
        <p:spPr>
          <a:xfrm>
            <a:off x="5453379" y="3325954"/>
            <a:ext cx="5120640" cy="236699"/>
          </a:xfrm>
        </p:spPr>
        <p:txBody>
          <a:bodyPr rtlCol="0"/>
          <a:lstStyle/>
          <a:p>
            <a:pPr rtl="0"/>
            <a:r>
              <a:rPr lang="es-MX" sz="1200" cap="none" dirty="0"/>
              <a:t>* EDUCACIÓN GRATUITA Y CIENTÍFICA</a:t>
            </a:r>
          </a:p>
        </p:txBody>
      </p:sp>
      <p:sp>
        <p:nvSpPr>
          <p:cNvPr id="24" name="Marcador de texto 23">
            <a:extLst>
              <a:ext uri="{FF2B5EF4-FFF2-40B4-BE49-F238E27FC236}">
                <a16:creationId xmlns:a16="http://schemas.microsoft.com/office/drawing/2014/main" id="{C03AC016-5A46-4B6E-943F-B9F46486290F}"/>
              </a:ext>
            </a:extLst>
          </p:cNvPr>
          <p:cNvSpPr>
            <a:spLocks noGrp="1"/>
          </p:cNvSpPr>
          <p:nvPr>
            <p:ph type="body" sz="quarter" idx="18"/>
          </p:nvPr>
        </p:nvSpPr>
        <p:spPr>
          <a:xfrm>
            <a:off x="5453380" y="3886359"/>
            <a:ext cx="5900419" cy="384473"/>
          </a:xfrm>
        </p:spPr>
        <p:txBody>
          <a:bodyPr rtlCol="0"/>
          <a:lstStyle/>
          <a:p>
            <a:pPr rtl="0"/>
            <a:r>
              <a:rPr lang="es-MX" sz="1200" cap="none" dirty="0"/>
              <a:t>* ECONOMÍA CON ORIENTACIÓN SOCIAL DEL GASTO Y AUMENTO DEL SALARIO MÍNIMO</a:t>
            </a:r>
          </a:p>
        </p:txBody>
      </p:sp>
      <p:sp>
        <p:nvSpPr>
          <p:cNvPr id="50" name="Marcador de fecha 49">
            <a:extLst>
              <a:ext uri="{FF2B5EF4-FFF2-40B4-BE49-F238E27FC236}">
                <a16:creationId xmlns:a16="http://schemas.microsoft.com/office/drawing/2014/main" id="{9726F8A6-61E7-497C-B12F-6E9E2C0564C8}"/>
              </a:ext>
            </a:extLst>
          </p:cNvPr>
          <p:cNvSpPr>
            <a:spLocks noGrp="1"/>
          </p:cNvSpPr>
          <p:nvPr>
            <p:ph type="dt" sz="half" idx="10"/>
          </p:nvPr>
        </p:nvSpPr>
        <p:spPr>
          <a:xfrm>
            <a:off x="838200" y="6356350"/>
            <a:ext cx="2743200" cy="365125"/>
          </a:xfrm>
        </p:spPr>
        <p:txBody>
          <a:bodyPr rtlCol="0"/>
          <a:lstStyle/>
          <a:p>
            <a:pPr rtl="0"/>
            <a:r>
              <a:rPr lang="es-MX" dirty="0"/>
              <a:t>Junio, 2024</a:t>
            </a:r>
          </a:p>
        </p:txBody>
      </p:sp>
      <p:sp>
        <p:nvSpPr>
          <p:cNvPr id="51" name="Marcador de pie de página 50">
            <a:extLst>
              <a:ext uri="{FF2B5EF4-FFF2-40B4-BE49-F238E27FC236}">
                <a16:creationId xmlns:a16="http://schemas.microsoft.com/office/drawing/2014/main" id="{9EF76BD2-EB69-4D45-9701-8A82B812A6E0}"/>
              </a:ext>
            </a:extLst>
          </p:cNvPr>
          <p:cNvSpPr>
            <a:spLocks noGrp="1"/>
          </p:cNvSpPr>
          <p:nvPr>
            <p:ph type="ftr" sz="quarter" idx="11"/>
          </p:nvPr>
        </p:nvSpPr>
        <p:spPr>
          <a:xfrm>
            <a:off x="4038600" y="6356350"/>
            <a:ext cx="4114800" cy="365125"/>
          </a:xfrm>
        </p:spPr>
        <p:txBody>
          <a:bodyPr rtlCol="0"/>
          <a:lstStyle/>
          <a:p>
            <a:pPr rtl="0"/>
            <a:r>
              <a:rPr lang="es-MX" dirty="0"/>
              <a:t>CNN Español</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48</a:t>
            </a:fld>
            <a:endParaRPr lang="es-MX"/>
          </a:p>
        </p:txBody>
      </p:sp>
      <p:sp>
        <p:nvSpPr>
          <p:cNvPr id="9" name="Marcador de texto 20">
            <a:extLst>
              <a:ext uri="{FF2B5EF4-FFF2-40B4-BE49-F238E27FC236}">
                <a16:creationId xmlns:a16="http://schemas.microsoft.com/office/drawing/2014/main" id="{489985A6-A9B3-4FA8-76F7-D07052EB1FDF}"/>
              </a:ext>
            </a:extLst>
          </p:cNvPr>
          <p:cNvSpPr txBox="1">
            <a:spLocks/>
          </p:cNvSpPr>
          <p:nvPr/>
        </p:nvSpPr>
        <p:spPr>
          <a:xfrm>
            <a:off x="5453379" y="3473951"/>
            <a:ext cx="5900418" cy="640079"/>
          </a:xfrm>
          <a:prstGeom prst="rect">
            <a:avLst/>
          </a:prstGeom>
        </p:spPr>
        <p:txBody>
          <a:bodyPr vert="horz" lIns="91440" tIns="45720" rIns="91440" bIns="45720" rtlCol="0">
            <a:normAutofit/>
          </a:bodyPr>
          <a:lstStyle>
            <a:lvl1pPr marL="0" indent="0" algn="l" defTabSz="914400" rtl="0" eaLnBrk="1" latinLnBrk="0" hangingPunct="1">
              <a:lnSpc>
                <a:spcPts val="2000"/>
              </a:lnSpc>
              <a:spcBef>
                <a:spcPts val="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dirty="0"/>
              <a:t>Su </a:t>
            </a:r>
            <a:r>
              <a:rPr lang="es-MX" b="1" dirty="0"/>
              <a:t>proyecto</a:t>
            </a:r>
            <a:r>
              <a:rPr lang="es-MX" dirty="0"/>
              <a:t>: “República educadora, humanista y científica”.</a:t>
            </a:r>
          </a:p>
        </p:txBody>
      </p:sp>
      <p:sp>
        <p:nvSpPr>
          <p:cNvPr id="12" name="Marcador de texto 20">
            <a:extLst>
              <a:ext uri="{FF2B5EF4-FFF2-40B4-BE49-F238E27FC236}">
                <a16:creationId xmlns:a16="http://schemas.microsoft.com/office/drawing/2014/main" id="{35E8435E-ED6C-40A5-9AD0-0C6CA26B0793}"/>
              </a:ext>
            </a:extLst>
          </p:cNvPr>
          <p:cNvSpPr txBox="1">
            <a:spLocks/>
          </p:cNvSpPr>
          <p:nvPr/>
        </p:nvSpPr>
        <p:spPr>
          <a:xfrm>
            <a:off x="5453379" y="4199809"/>
            <a:ext cx="5120640" cy="640080"/>
          </a:xfrm>
          <a:prstGeom prst="rect">
            <a:avLst/>
          </a:prstGeom>
        </p:spPr>
        <p:txBody>
          <a:bodyPr vert="horz" lIns="91440" tIns="45720" rIns="91440" bIns="45720" rtlCol="0">
            <a:normAutofit/>
          </a:bodyPr>
          <a:lstStyle>
            <a:lvl1pPr marL="0" indent="0" algn="l" defTabSz="914400" rtl="0" eaLnBrk="1" latinLnBrk="0" hangingPunct="1">
              <a:lnSpc>
                <a:spcPts val="2000"/>
              </a:lnSpc>
              <a:spcBef>
                <a:spcPts val="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b="1" dirty="0"/>
              <a:t>Orientación</a:t>
            </a:r>
            <a:r>
              <a:rPr lang="es-MX" dirty="0"/>
              <a:t> social del gasto en la administración pública.</a:t>
            </a:r>
          </a:p>
        </p:txBody>
      </p:sp>
      <p:sp>
        <p:nvSpPr>
          <p:cNvPr id="17" name="Marcador de texto 23">
            <a:extLst>
              <a:ext uri="{FF2B5EF4-FFF2-40B4-BE49-F238E27FC236}">
                <a16:creationId xmlns:a16="http://schemas.microsoft.com/office/drawing/2014/main" id="{25BA2A8E-2D97-AAEB-E527-5036DA1264AB}"/>
              </a:ext>
            </a:extLst>
          </p:cNvPr>
          <p:cNvSpPr txBox="1">
            <a:spLocks/>
          </p:cNvSpPr>
          <p:nvPr/>
        </p:nvSpPr>
        <p:spPr>
          <a:xfrm>
            <a:off x="5453379" y="4653456"/>
            <a:ext cx="5120640" cy="2366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all" baseline="0">
                <a:solidFill>
                  <a:schemeClr val="accent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1200" cap="none" dirty="0"/>
              <a:t>* REGULACIÓN DEL USO DE AGUA</a:t>
            </a:r>
          </a:p>
        </p:txBody>
      </p:sp>
      <p:sp>
        <p:nvSpPr>
          <p:cNvPr id="18" name="Marcador de texto 20">
            <a:extLst>
              <a:ext uri="{FF2B5EF4-FFF2-40B4-BE49-F238E27FC236}">
                <a16:creationId xmlns:a16="http://schemas.microsoft.com/office/drawing/2014/main" id="{9432A5FE-C414-00B2-6FF8-3CC895F52547}"/>
              </a:ext>
            </a:extLst>
          </p:cNvPr>
          <p:cNvSpPr txBox="1">
            <a:spLocks/>
          </p:cNvSpPr>
          <p:nvPr/>
        </p:nvSpPr>
        <p:spPr>
          <a:xfrm>
            <a:off x="5453380" y="4792501"/>
            <a:ext cx="5900419" cy="640080"/>
          </a:xfrm>
          <a:prstGeom prst="rect">
            <a:avLst/>
          </a:prstGeom>
        </p:spPr>
        <p:txBody>
          <a:bodyPr vert="horz" lIns="91440" tIns="45720" rIns="91440" bIns="45720" rtlCol="0">
            <a:normAutofit/>
          </a:bodyPr>
          <a:lstStyle>
            <a:lvl1pPr marL="0" indent="0" algn="l" defTabSz="914400" rtl="0" eaLnBrk="1" latinLnBrk="0" hangingPunct="1">
              <a:lnSpc>
                <a:spcPts val="2000"/>
              </a:lnSpc>
              <a:spcBef>
                <a:spcPts val="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b="1" dirty="0"/>
              <a:t>Tecnificación</a:t>
            </a:r>
            <a:r>
              <a:rPr lang="es-MX" dirty="0"/>
              <a:t> del riego agrícola, el tratamiento del uso del agua para industria y para riego, y obras estratégicas para el abasto de agua.</a:t>
            </a:r>
          </a:p>
        </p:txBody>
      </p:sp>
      <p:sp>
        <p:nvSpPr>
          <p:cNvPr id="19" name="Marcador de texto 23">
            <a:extLst>
              <a:ext uri="{FF2B5EF4-FFF2-40B4-BE49-F238E27FC236}">
                <a16:creationId xmlns:a16="http://schemas.microsoft.com/office/drawing/2014/main" id="{DC2B29A3-F3D7-B6FD-FD21-DBB5D6BE1794}"/>
              </a:ext>
            </a:extLst>
          </p:cNvPr>
          <p:cNvSpPr txBox="1">
            <a:spLocks/>
          </p:cNvSpPr>
          <p:nvPr/>
        </p:nvSpPr>
        <p:spPr>
          <a:xfrm>
            <a:off x="5453379" y="5494725"/>
            <a:ext cx="5900420" cy="2366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all" baseline="0">
                <a:solidFill>
                  <a:schemeClr val="accent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1200" cap="none" dirty="0"/>
              <a:t>* MÁS ENERGÍAS RENOVABLES</a:t>
            </a:r>
          </a:p>
        </p:txBody>
      </p:sp>
      <p:sp>
        <p:nvSpPr>
          <p:cNvPr id="20" name="Marcador de texto 20">
            <a:extLst>
              <a:ext uri="{FF2B5EF4-FFF2-40B4-BE49-F238E27FC236}">
                <a16:creationId xmlns:a16="http://schemas.microsoft.com/office/drawing/2014/main" id="{2CB7F74F-B396-9CF3-7BC4-381F23894251}"/>
              </a:ext>
            </a:extLst>
          </p:cNvPr>
          <p:cNvSpPr txBox="1">
            <a:spLocks/>
          </p:cNvSpPr>
          <p:nvPr/>
        </p:nvSpPr>
        <p:spPr>
          <a:xfrm>
            <a:off x="5453379" y="5669280"/>
            <a:ext cx="5900420" cy="640080"/>
          </a:xfrm>
          <a:prstGeom prst="rect">
            <a:avLst/>
          </a:prstGeom>
        </p:spPr>
        <p:txBody>
          <a:bodyPr vert="horz" lIns="91440" tIns="45720" rIns="91440" bIns="45720" rtlCol="0">
            <a:normAutofit/>
          </a:bodyPr>
          <a:lstStyle>
            <a:lvl1pPr marL="0" indent="0" algn="l" defTabSz="914400" rtl="0" eaLnBrk="1" latinLnBrk="0" hangingPunct="1">
              <a:lnSpc>
                <a:spcPts val="2000"/>
              </a:lnSpc>
              <a:spcBef>
                <a:spcPts val="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b="1" dirty="0"/>
              <a:t>Construcción</a:t>
            </a:r>
            <a:r>
              <a:rPr lang="es-MX" dirty="0"/>
              <a:t> de plantas fotovoltaicas, eólicas, hidráulicas, geotérmicas, hidrógeno verde, la promoción de paneles y calentadores solares.</a:t>
            </a:r>
          </a:p>
        </p:txBody>
      </p:sp>
    </p:spTree>
    <p:extLst>
      <p:ext uri="{BB962C8B-B14F-4D97-AF65-F5344CB8AC3E}">
        <p14:creationId xmlns:p14="http://schemas.microsoft.com/office/powerpoint/2010/main" val="2152712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A4CCED48-582B-43C4-94BC-03412703F2B8}"/>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88" y="0"/>
            <a:ext cx="12188825" cy="6858000"/>
          </a:xfrm>
        </p:spPr>
      </p:pic>
      <p:sp>
        <p:nvSpPr>
          <p:cNvPr id="2" name="Título 1">
            <a:extLst>
              <a:ext uri="{FF2B5EF4-FFF2-40B4-BE49-F238E27FC236}">
                <a16:creationId xmlns:a16="http://schemas.microsoft.com/office/drawing/2014/main" id="{A29DE7F2-E890-4744-88DD-A75F5E300513}"/>
              </a:ext>
            </a:extLst>
          </p:cNvPr>
          <p:cNvSpPr>
            <a:spLocks noGrp="1"/>
          </p:cNvSpPr>
          <p:nvPr>
            <p:ph type="title"/>
          </p:nvPr>
        </p:nvSpPr>
        <p:spPr>
          <a:xfrm>
            <a:off x="831849" y="5084064"/>
            <a:ext cx="9540875" cy="1049254"/>
          </a:xfrm>
        </p:spPr>
        <p:txBody>
          <a:bodyPr rtlCol="0">
            <a:normAutofit/>
          </a:bodyPr>
          <a:lstStyle/>
          <a:p>
            <a:pPr rtl="0"/>
            <a:r>
              <a:rPr lang="es-MX" dirty="0"/>
              <a:t>CONCLUSIONES</a:t>
            </a:r>
          </a:p>
        </p:txBody>
      </p:sp>
      <p:sp>
        <p:nvSpPr>
          <p:cNvPr id="9" name="Rectángulo 8">
            <a:extLst>
              <a:ext uri="{FF2B5EF4-FFF2-40B4-BE49-F238E27FC236}">
                <a16:creationId xmlns:a16="http://schemas.microsoft.com/office/drawing/2014/main" id="{23EC6DDB-CC59-401B-8B8D-769C5AB258EB}"/>
              </a:ext>
              <a:ext uri="{C183D7F6-B498-43B3-948B-1728B52AA6E4}">
                <adec:decorative xmlns:adec="http://schemas.microsoft.com/office/drawing/2017/decorative" val="1"/>
              </a:ext>
            </a:extLst>
          </p:cNvPr>
          <p:cNvSpPr/>
          <p:nvPr/>
        </p:nvSpPr>
        <p:spPr>
          <a:xfrm>
            <a:off x="0" y="4697923"/>
            <a:ext cx="9144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17908204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155363" y="365125"/>
            <a:ext cx="5103007" cy="1325563"/>
          </a:xfrm>
        </p:spPr>
        <p:txBody>
          <a:bodyPr rtlCol="0"/>
          <a:lstStyle/>
          <a:p>
            <a:pPr rtl="0"/>
            <a:r>
              <a:rPr lang="es-MX" dirty="0"/>
              <a:t>CONCLUSIONES</a:t>
            </a:r>
          </a:p>
        </p:txBody>
      </p:sp>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6153182" y="2093976"/>
            <a:ext cx="5120640" cy="320040"/>
          </a:xfrm>
        </p:spPr>
        <p:txBody>
          <a:bodyPr vert="horz" lIns="91440" tIns="45720" rIns="91440" bIns="45720" rtlCol="0" anchor="t">
            <a:normAutofit lnSpcReduction="10000"/>
          </a:bodyPr>
          <a:lstStyle/>
          <a:p>
            <a:pPr rtl="0"/>
            <a:r>
              <a:rPr lang="es-MX" dirty="0"/>
              <a:t>DIVERSIFICACION DE MERCADOS</a:t>
            </a:r>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6153056" y="2422684"/>
            <a:ext cx="5120640" cy="3886676"/>
          </a:xfrm>
        </p:spPr>
        <p:txBody>
          <a:bodyPr rtlCol="0">
            <a:normAutofit/>
          </a:bodyPr>
          <a:lstStyle/>
          <a:p>
            <a:pPr algn="just" rtl="0"/>
            <a:endParaRPr lang="es-MX" dirty="0"/>
          </a:p>
          <a:p>
            <a:pPr algn="just" rtl="0"/>
            <a:endParaRPr lang="es-MX" dirty="0"/>
          </a:p>
          <a:p>
            <a:pPr algn="just" rtl="0"/>
            <a:r>
              <a:rPr lang="es-MX" dirty="0"/>
              <a:t>Sacar mayor provecho de las </a:t>
            </a:r>
            <a:r>
              <a:rPr lang="es-MX" b="1" dirty="0"/>
              <a:t>alianzas comerciales y estratégicas</a:t>
            </a:r>
            <a:r>
              <a:rPr lang="es-MX" dirty="0"/>
              <a:t>, bajando por lo menos a un 65% la dependencia con EU. </a:t>
            </a:r>
          </a:p>
          <a:p>
            <a:pPr algn="just" rtl="0"/>
            <a:endParaRPr lang="es-MX" dirty="0"/>
          </a:p>
          <a:p>
            <a:pPr algn="just" rtl="0"/>
            <a:r>
              <a:rPr lang="es-MX" dirty="0"/>
              <a:t>Consolidar al Istmo en una zona franca, para pasar de tránsito a producción y manufactura, y así poder ser un puente que </a:t>
            </a:r>
            <a:r>
              <a:rPr lang="es-MX" b="1" dirty="0"/>
              <a:t>favorezca el intercambio comercial</a:t>
            </a:r>
            <a:r>
              <a:rPr lang="es-MX" dirty="0"/>
              <a:t> entre Asia, Estados Unidos y Sudamérica  </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50</a:t>
            </a:fld>
            <a:endParaRPr lang="es-MX"/>
          </a:p>
        </p:txBody>
      </p:sp>
      <p:pic>
        <p:nvPicPr>
          <p:cNvPr id="19" name="Marcador de posición de imagen 6">
            <a:extLst>
              <a:ext uri="{FF2B5EF4-FFF2-40B4-BE49-F238E27FC236}">
                <a16:creationId xmlns:a16="http://schemas.microsoft.com/office/drawing/2014/main" id="{BD6FCE2D-BB1D-116E-F727-8A6D4FF054CA}"/>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4596" r="24596"/>
          <a:stretch/>
        </p:blipFill>
        <p:spPr>
          <a:xfrm>
            <a:off x="933450" y="549275"/>
            <a:ext cx="4389438" cy="5759450"/>
          </a:xfrm>
        </p:spPr>
      </p:pic>
    </p:spTree>
    <p:extLst>
      <p:ext uri="{BB962C8B-B14F-4D97-AF65-F5344CB8AC3E}">
        <p14:creationId xmlns:p14="http://schemas.microsoft.com/office/powerpoint/2010/main" val="35241686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155363" y="365125"/>
            <a:ext cx="5103007" cy="1325563"/>
          </a:xfrm>
        </p:spPr>
        <p:txBody>
          <a:bodyPr rtlCol="0"/>
          <a:lstStyle/>
          <a:p>
            <a:pPr rtl="0"/>
            <a:r>
              <a:rPr lang="es-MX" dirty="0"/>
              <a:t>CONCLUSIONES</a:t>
            </a:r>
          </a:p>
        </p:txBody>
      </p:sp>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6153182" y="2093976"/>
            <a:ext cx="5120640" cy="320040"/>
          </a:xfrm>
        </p:spPr>
        <p:txBody>
          <a:bodyPr vert="horz" lIns="91440" tIns="45720" rIns="91440" bIns="45720" rtlCol="0" anchor="t">
            <a:normAutofit lnSpcReduction="10000"/>
          </a:bodyPr>
          <a:lstStyle/>
          <a:p>
            <a:pPr rtl="0"/>
            <a:r>
              <a:rPr lang="es-MX" dirty="0"/>
              <a:t>TEMAS SOCIALES - EDUCATIVOS</a:t>
            </a:r>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6153056" y="2422684"/>
            <a:ext cx="5120640" cy="3886676"/>
          </a:xfrm>
        </p:spPr>
        <p:txBody>
          <a:bodyPr rtlCol="0">
            <a:normAutofit/>
          </a:bodyPr>
          <a:lstStyle/>
          <a:p>
            <a:pPr algn="just" rtl="0"/>
            <a:endParaRPr lang="es-MX" dirty="0"/>
          </a:p>
          <a:p>
            <a:pPr algn="just" rtl="0"/>
            <a:endParaRPr lang="es-MX" dirty="0"/>
          </a:p>
          <a:p>
            <a:pPr algn="just" rtl="0"/>
            <a:endParaRPr lang="es-MX" dirty="0"/>
          </a:p>
          <a:p>
            <a:pPr algn="just"/>
            <a:r>
              <a:rPr lang="es-MX" dirty="0"/>
              <a:t>Reconfigurar la inversión e impulso en la educación </a:t>
            </a:r>
            <a:r>
              <a:rPr lang="es-MX" b="1" dirty="0"/>
              <a:t>STEM</a:t>
            </a:r>
            <a:r>
              <a:rPr lang="es-MX" dirty="0"/>
              <a:t> (</a:t>
            </a:r>
            <a:r>
              <a:rPr lang="es-MX" b="1" dirty="0"/>
              <a:t>SCIENCE, TECHNOLOGY, ENGENIEERING, MATHEMATICS</a:t>
            </a:r>
            <a:r>
              <a:rPr lang="es-MX" dirty="0"/>
              <a:t>) con una visión inclusiva que tenga como propósito final garantizar un desarrollo sustentable y equitativo para nuestro país.</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51</a:t>
            </a:fld>
            <a:endParaRPr lang="es-MX"/>
          </a:p>
        </p:txBody>
      </p:sp>
      <p:pic>
        <p:nvPicPr>
          <p:cNvPr id="9" name="Marcador de posición de imagen 6">
            <a:extLst>
              <a:ext uri="{FF2B5EF4-FFF2-40B4-BE49-F238E27FC236}">
                <a16:creationId xmlns:a16="http://schemas.microsoft.com/office/drawing/2014/main" id="{E4A2CA4F-1744-7705-F10D-7E1D96F89F1A}"/>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30947" r="30947"/>
          <a:stretch/>
        </p:blipFill>
        <p:spPr>
          <a:xfrm>
            <a:off x="933450" y="549275"/>
            <a:ext cx="4389438" cy="5759450"/>
          </a:xfrm>
        </p:spPr>
      </p:pic>
    </p:spTree>
    <p:extLst>
      <p:ext uri="{BB962C8B-B14F-4D97-AF65-F5344CB8AC3E}">
        <p14:creationId xmlns:p14="http://schemas.microsoft.com/office/powerpoint/2010/main" val="3053677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155363" y="365125"/>
            <a:ext cx="5103007" cy="1325563"/>
          </a:xfrm>
        </p:spPr>
        <p:txBody>
          <a:bodyPr rtlCol="0"/>
          <a:lstStyle/>
          <a:p>
            <a:pPr rtl="0"/>
            <a:r>
              <a:rPr lang="es-MX" dirty="0"/>
              <a:t>CONCLUSIONES</a:t>
            </a:r>
          </a:p>
        </p:txBody>
      </p:sp>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6153182" y="2093976"/>
            <a:ext cx="5120640" cy="320040"/>
          </a:xfrm>
        </p:spPr>
        <p:txBody>
          <a:bodyPr vert="horz" lIns="91440" tIns="45720" rIns="91440" bIns="45720" rtlCol="0" anchor="t">
            <a:normAutofit lnSpcReduction="10000"/>
          </a:bodyPr>
          <a:lstStyle/>
          <a:p>
            <a:pPr rtl="0"/>
            <a:r>
              <a:rPr lang="es-MX" cap="none" dirty="0"/>
              <a:t>AGRICULTURA</a:t>
            </a:r>
          </a:p>
          <a:p>
            <a:pPr rtl="0"/>
            <a:endParaRPr lang="es-MX" dirty="0"/>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6153056" y="2422684"/>
            <a:ext cx="5120640" cy="3886676"/>
          </a:xfrm>
        </p:spPr>
        <p:txBody>
          <a:bodyPr rtlCol="0">
            <a:normAutofit/>
          </a:bodyPr>
          <a:lstStyle/>
          <a:p>
            <a:pPr algn="just" rtl="0"/>
            <a:endParaRPr lang="es-MX" b="1" dirty="0"/>
          </a:p>
          <a:p>
            <a:pPr algn="just" rtl="0"/>
            <a:endParaRPr lang="es-MX" b="1" dirty="0"/>
          </a:p>
          <a:p>
            <a:pPr algn="just" rtl="0"/>
            <a:r>
              <a:rPr lang="es-MX" b="1" dirty="0"/>
              <a:t>Tecnificar</a:t>
            </a:r>
            <a:r>
              <a:rPr lang="es-MX" dirty="0"/>
              <a:t> por lo menos de 5 a 6 millones de hectáreas agrícolas, e implementar la </a:t>
            </a:r>
            <a:r>
              <a:rPr lang="es-MX" b="1" dirty="0"/>
              <a:t>tecnología de punta</a:t>
            </a:r>
            <a:r>
              <a:rPr lang="es-MX" dirty="0"/>
              <a:t> para eficientar la productividad del campo.</a:t>
            </a:r>
          </a:p>
          <a:p>
            <a:pPr algn="just" rtl="0"/>
            <a:endParaRPr lang="es-MX" dirty="0"/>
          </a:p>
          <a:p>
            <a:pPr algn="just" rtl="0"/>
            <a:r>
              <a:rPr lang="es-MX" dirty="0"/>
              <a:t>La </a:t>
            </a:r>
            <a:r>
              <a:rPr lang="es-MX" b="1" dirty="0"/>
              <a:t>mecanización</a:t>
            </a:r>
            <a:r>
              <a:rPr lang="es-MX" dirty="0"/>
              <a:t> (robots) del sector permitirá aumentar su productividad y </a:t>
            </a:r>
            <a:r>
              <a:rPr lang="es-MX" b="1" dirty="0"/>
              <a:t>garantizar el dinamismo</a:t>
            </a:r>
            <a:r>
              <a:rPr lang="es-MX" dirty="0"/>
              <a:t> de las actividades agropecuarias en vísperas de una generación que no quiere trabajar el campo.</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52</a:t>
            </a:fld>
            <a:endParaRPr lang="es-MX"/>
          </a:p>
        </p:txBody>
      </p:sp>
      <p:pic>
        <p:nvPicPr>
          <p:cNvPr id="6" name="Marcador de posición de imagen 6">
            <a:extLst>
              <a:ext uri="{FF2B5EF4-FFF2-40B4-BE49-F238E27FC236}">
                <a16:creationId xmlns:a16="http://schemas.microsoft.com/office/drawing/2014/main" id="{7AE1C2EF-864A-A2B1-A094-2F27B81751DD}"/>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8225" r="28225"/>
          <a:stretch/>
        </p:blipFill>
        <p:spPr>
          <a:xfrm>
            <a:off x="933450" y="549275"/>
            <a:ext cx="4389438" cy="5759450"/>
          </a:xfrm>
        </p:spPr>
      </p:pic>
    </p:spTree>
    <p:extLst>
      <p:ext uri="{BB962C8B-B14F-4D97-AF65-F5344CB8AC3E}">
        <p14:creationId xmlns:p14="http://schemas.microsoft.com/office/powerpoint/2010/main" val="2857607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155363" y="365125"/>
            <a:ext cx="5103007" cy="1325563"/>
          </a:xfrm>
        </p:spPr>
        <p:txBody>
          <a:bodyPr rtlCol="0"/>
          <a:lstStyle/>
          <a:p>
            <a:pPr rtl="0"/>
            <a:r>
              <a:rPr lang="es-MX" dirty="0"/>
              <a:t>CONCLUSIONES</a:t>
            </a:r>
          </a:p>
        </p:txBody>
      </p:sp>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6153182" y="2093976"/>
            <a:ext cx="5120640" cy="320040"/>
          </a:xfrm>
        </p:spPr>
        <p:txBody>
          <a:bodyPr vert="horz" lIns="91440" tIns="45720" rIns="91440" bIns="45720" rtlCol="0" anchor="t">
            <a:normAutofit lnSpcReduction="10000"/>
          </a:bodyPr>
          <a:lstStyle/>
          <a:p>
            <a:pPr rtl="0"/>
            <a:r>
              <a:rPr lang="es-MX" dirty="0"/>
              <a:t>INFRAESTRUCTURA</a:t>
            </a:r>
          </a:p>
          <a:p>
            <a:pPr rtl="0"/>
            <a:endParaRPr lang="es-MX" dirty="0"/>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6153056" y="2422684"/>
            <a:ext cx="5120640" cy="3886676"/>
          </a:xfrm>
        </p:spPr>
        <p:txBody>
          <a:bodyPr rtlCol="0">
            <a:normAutofit/>
          </a:bodyPr>
          <a:lstStyle/>
          <a:p>
            <a:pPr algn="just" rtl="0"/>
            <a:r>
              <a:rPr lang="es-MX" b="1" dirty="0"/>
              <a:t>Hídrica</a:t>
            </a:r>
            <a:r>
              <a:rPr lang="es-MX" dirty="0"/>
              <a:t>:  gran campaña de concientización social para el cuidado del agua, inversión de 100,000 millones de dólares en almacenamiento (presas, etc.).</a:t>
            </a:r>
          </a:p>
          <a:p>
            <a:pPr algn="just" rtl="0"/>
            <a:endParaRPr lang="es-MX" dirty="0"/>
          </a:p>
          <a:p>
            <a:pPr algn="just" rtl="0"/>
            <a:r>
              <a:rPr lang="es-MX" b="1" dirty="0"/>
              <a:t>Energética</a:t>
            </a:r>
            <a:r>
              <a:rPr lang="es-MX" dirty="0"/>
              <a:t>: duplicar las inversiones en nueva producción de energía renovables.</a:t>
            </a:r>
          </a:p>
          <a:p>
            <a:pPr algn="just" rtl="0"/>
            <a:endParaRPr lang="es-MX" dirty="0"/>
          </a:p>
          <a:p>
            <a:pPr algn="just" rtl="0"/>
            <a:r>
              <a:rPr lang="es-MX" b="1" dirty="0"/>
              <a:t>Férreas</a:t>
            </a:r>
            <a:r>
              <a:rPr lang="es-MX" dirty="0"/>
              <a:t>: fortalecer las líneas férreas de interconexión con Estados Unidos y Canadá.</a:t>
            </a:r>
          </a:p>
          <a:p>
            <a:pPr algn="just" rtl="0"/>
            <a:endParaRPr lang="es-MX" dirty="0"/>
          </a:p>
          <a:p>
            <a:pPr algn="just" rtl="0"/>
            <a:r>
              <a:rPr lang="es-MX" b="1" dirty="0"/>
              <a:t>Portuaria</a:t>
            </a:r>
            <a:r>
              <a:rPr lang="es-MX" dirty="0"/>
              <a:t>: modernización de puertos.</a:t>
            </a:r>
          </a:p>
          <a:p>
            <a:pPr algn="just" rtl="0"/>
            <a:endParaRPr lang="es-MX" dirty="0"/>
          </a:p>
          <a:p>
            <a:pPr algn="just" rtl="0"/>
            <a:r>
              <a:rPr lang="es-MX" b="1" dirty="0"/>
              <a:t>Carretera</a:t>
            </a:r>
            <a:r>
              <a:rPr lang="es-MX" dirty="0"/>
              <a:t>: ampliación de vías carreteras y modernización de las existentes.</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53</a:t>
            </a:fld>
            <a:endParaRPr lang="es-MX"/>
          </a:p>
        </p:txBody>
      </p:sp>
      <p:pic>
        <p:nvPicPr>
          <p:cNvPr id="6" name="Marcador de posición de imagen 6">
            <a:extLst>
              <a:ext uri="{FF2B5EF4-FFF2-40B4-BE49-F238E27FC236}">
                <a16:creationId xmlns:a16="http://schemas.microsoft.com/office/drawing/2014/main" id="{7AE1C2EF-864A-A2B1-A094-2F27B81751DD}"/>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8565" r="28565"/>
          <a:stretch/>
        </p:blipFill>
        <p:spPr>
          <a:xfrm>
            <a:off x="933450" y="549275"/>
            <a:ext cx="4389438" cy="5759450"/>
          </a:xfrm>
        </p:spPr>
      </p:pic>
    </p:spTree>
    <p:extLst>
      <p:ext uri="{BB962C8B-B14F-4D97-AF65-F5344CB8AC3E}">
        <p14:creationId xmlns:p14="http://schemas.microsoft.com/office/powerpoint/2010/main" val="3570770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155363" y="365125"/>
            <a:ext cx="5103007" cy="1325563"/>
          </a:xfrm>
        </p:spPr>
        <p:txBody>
          <a:bodyPr rtlCol="0"/>
          <a:lstStyle/>
          <a:p>
            <a:pPr rtl="0"/>
            <a:r>
              <a:rPr lang="es-MX" dirty="0"/>
              <a:t>CONCLUSIONES</a:t>
            </a:r>
          </a:p>
        </p:txBody>
      </p:sp>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6153182" y="2093976"/>
            <a:ext cx="5120640" cy="320040"/>
          </a:xfrm>
        </p:spPr>
        <p:txBody>
          <a:bodyPr vert="horz" lIns="91440" tIns="45720" rIns="91440" bIns="45720" rtlCol="0" anchor="t">
            <a:normAutofit lnSpcReduction="10000"/>
          </a:bodyPr>
          <a:lstStyle/>
          <a:p>
            <a:pPr rtl="0"/>
            <a:r>
              <a:rPr lang="es-MX" dirty="0"/>
              <a:t>SEGURIDAD</a:t>
            </a:r>
          </a:p>
          <a:p>
            <a:pPr rtl="0"/>
            <a:endParaRPr lang="es-MX" dirty="0"/>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6153056" y="2422684"/>
            <a:ext cx="5120640" cy="3886676"/>
          </a:xfrm>
        </p:spPr>
        <p:txBody>
          <a:bodyPr rtlCol="0">
            <a:normAutofit/>
          </a:bodyPr>
          <a:lstStyle/>
          <a:p>
            <a:pPr algn="just" rtl="0"/>
            <a:endParaRPr lang="es-MX" dirty="0"/>
          </a:p>
          <a:p>
            <a:pPr algn="just" rtl="0"/>
            <a:r>
              <a:rPr lang="es-MX" dirty="0"/>
              <a:t>Terminar de consolidad la </a:t>
            </a:r>
            <a:r>
              <a:rPr lang="es-MX" b="1" dirty="0"/>
              <a:t>guardia nacional</a:t>
            </a:r>
            <a:r>
              <a:rPr lang="es-MX" dirty="0"/>
              <a:t>. </a:t>
            </a:r>
          </a:p>
          <a:p>
            <a:pPr algn="just" rtl="0"/>
            <a:endParaRPr lang="es-MX" dirty="0"/>
          </a:p>
          <a:p>
            <a:pPr algn="just" rtl="0"/>
            <a:r>
              <a:rPr lang="es-MX" dirty="0"/>
              <a:t>Disminuir por lo menos a la mitad el nivel de homicidios en el sexenio por cada 100,000 habitantes y lograr, de igual manera, reducir a la mitad el </a:t>
            </a:r>
            <a:r>
              <a:rPr lang="es-MX" b="1" dirty="0"/>
              <a:t>índice de percepción de inseguridad</a:t>
            </a:r>
            <a:r>
              <a:rPr lang="es-MX" dirty="0"/>
              <a:t>, con un control total territorial más extenso.</a:t>
            </a:r>
          </a:p>
          <a:p>
            <a:pPr algn="just" rtl="0"/>
            <a:endParaRPr lang="es-MX" dirty="0"/>
          </a:p>
          <a:p>
            <a:pPr algn="just" rtl="0"/>
            <a:r>
              <a:rPr lang="es-MX" dirty="0"/>
              <a:t>De tal manera resulta vital implementar una </a:t>
            </a:r>
            <a:r>
              <a:rPr lang="es-MX" b="1" dirty="0"/>
              <a:t>estrategia integral de seguridad</a:t>
            </a:r>
            <a:r>
              <a:rPr lang="es-MX" dirty="0"/>
              <a:t> para </a:t>
            </a:r>
            <a:r>
              <a:rPr lang="es-MX" b="1" dirty="0"/>
              <a:t>reducir significativamente</a:t>
            </a:r>
            <a:r>
              <a:rPr lang="es-MX" dirty="0"/>
              <a:t> el que se considera como principal problema del país: la inseguridad.</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54</a:t>
            </a:fld>
            <a:endParaRPr lang="es-MX"/>
          </a:p>
        </p:txBody>
      </p:sp>
      <p:pic>
        <p:nvPicPr>
          <p:cNvPr id="6" name="Marcador de posición de imagen 6">
            <a:extLst>
              <a:ext uri="{FF2B5EF4-FFF2-40B4-BE49-F238E27FC236}">
                <a16:creationId xmlns:a16="http://schemas.microsoft.com/office/drawing/2014/main" id="{7AE1C2EF-864A-A2B1-A094-2F27B81751DD}"/>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2209" r="12209"/>
          <a:stretch/>
        </p:blipFill>
        <p:spPr>
          <a:xfrm>
            <a:off x="933450" y="549275"/>
            <a:ext cx="4389438" cy="5759450"/>
          </a:xfrm>
        </p:spPr>
      </p:pic>
    </p:spTree>
    <p:extLst>
      <p:ext uri="{BB962C8B-B14F-4D97-AF65-F5344CB8AC3E}">
        <p14:creationId xmlns:p14="http://schemas.microsoft.com/office/powerpoint/2010/main" val="2187160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155363" y="365125"/>
            <a:ext cx="5103007" cy="1325563"/>
          </a:xfrm>
        </p:spPr>
        <p:txBody>
          <a:bodyPr rtlCol="0"/>
          <a:lstStyle/>
          <a:p>
            <a:pPr rtl="0"/>
            <a:r>
              <a:rPr lang="es-MX" dirty="0"/>
              <a:t>CONCLUSIONES</a:t>
            </a:r>
          </a:p>
        </p:txBody>
      </p:sp>
      <p:sp>
        <p:nvSpPr>
          <p:cNvPr id="3" name="Marcador de posición de contenido 2">
            <a:extLst>
              <a:ext uri="{FF2B5EF4-FFF2-40B4-BE49-F238E27FC236}">
                <a16:creationId xmlns:a16="http://schemas.microsoft.com/office/drawing/2014/main" id="{D4A2EB3F-4D60-451F-8F45-7D6654D2FCD9}"/>
              </a:ext>
            </a:extLst>
          </p:cNvPr>
          <p:cNvSpPr>
            <a:spLocks noGrp="1"/>
          </p:cNvSpPr>
          <p:nvPr>
            <p:ph type="body" sz="quarter" idx="14"/>
          </p:nvPr>
        </p:nvSpPr>
        <p:spPr>
          <a:xfrm>
            <a:off x="6153182" y="2093976"/>
            <a:ext cx="5120640" cy="320040"/>
          </a:xfrm>
        </p:spPr>
        <p:txBody>
          <a:bodyPr vert="horz" lIns="91440" tIns="45720" rIns="91440" bIns="45720" rtlCol="0" anchor="t">
            <a:normAutofit lnSpcReduction="10000"/>
          </a:bodyPr>
          <a:lstStyle/>
          <a:p>
            <a:pPr rtl="0"/>
            <a:r>
              <a:rPr lang="es-MX" dirty="0"/>
              <a:t>POLITICA</a:t>
            </a:r>
          </a:p>
          <a:p>
            <a:pPr rtl="0"/>
            <a:endParaRPr lang="es-MX" dirty="0"/>
          </a:p>
        </p:txBody>
      </p:sp>
      <p:sp>
        <p:nvSpPr>
          <p:cNvPr id="21" name="Marcador de texto 20">
            <a:extLst>
              <a:ext uri="{FF2B5EF4-FFF2-40B4-BE49-F238E27FC236}">
                <a16:creationId xmlns:a16="http://schemas.microsoft.com/office/drawing/2014/main" id="{43DDEB93-8628-4CD2-969D-1108E86844B5}"/>
              </a:ext>
            </a:extLst>
          </p:cNvPr>
          <p:cNvSpPr>
            <a:spLocks noGrp="1"/>
          </p:cNvSpPr>
          <p:nvPr>
            <p:ph type="body" sz="quarter" idx="15"/>
          </p:nvPr>
        </p:nvSpPr>
        <p:spPr>
          <a:xfrm>
            <a:off x="6153056" y="2422684"/>
            <a:ext cx="5120640" cy="3886676"/>
          </a:xfrm>
        </p:spPr>
        <p:txBody>
          <a:bodyPr rtlCol="0">
            <a:normAutofit/>
          </a:bodyPr>
          <a:lstStyle/>
          <a:p>
            <a:pPr algn="just" rtl="0"/>
            <a:r>
              <a:rPr lang="es-MX" dirty="0"/>
              <a:t>La nueva presidenta </a:t>
            </a:r>
            <a:r>
              <a:rPr lang="es-MX" b="1" dirty="0"/>
              <a:t>no</a:t>
            </a:r>
            <a:r>
              <a:rPr lang="es-MX" dirty="0"/>
              <a:t> es el actual presidente… </a:t>
            </a:r>
          </a:p>
          <a:p>
            <a:pPr algn="just" rtl="0"/>
            <a:endParaRPr lang="es-MX" dirty="0"/>
          </a:p>
          <a:p>
            <a:pPr algn="just" rtl="0"/>
            <a:r>
              <a:rPr lang="es-MX" dirty="0"/>
              <a:t>En el último mes de gobierno actual vendrán las </a:t>
            </a:r>
            <a:r>
              <a:rPr lang="es-MX" b="1" dirty="0"/>
              <a:t>reformas y acciones </a:t>
            </a:r>
            <a:r>
              <a:rPr lang="es-MX" dirty="0"/>
              <a:t>con alto costo político nacional e internacional</a:t>
            </a:r>
          </a:p>
          <a:p>
            <a:pPr algn="just" rtl="0"/>
            <a:endParaRPr lang="es-MX" dirty="0"/>
          </a:p>
          <a:p>
            <a:pPr algn="just" rtl="0"/>
            <a:r>
              <a:rPr lang="es-MX" dirty="0"/>
              <a:t>La nueva presidenta no tiene por qué gobernar con fobias o prejuicios, ya que siempre </a:t>
            </a:r>
            <a:r>
              <a:rPr lang="es-MX" b="1" dirty="0"/>
              <a:t>ha sido bien tratada</a:t>
            </a:r>
            <a:r>
              <a:rPr lang="es-MX" dirty="0"/>
              <a:t> y mejor recibida en todos los sectores. </a:t>
            </a:r>
          </a:p>
          <a:p>
            <a:pPr algn="just" rtl="0"/>
            <a:endParaRPr lang="es-MX" dirty="0"/>
          </a:p>
          <a:p>
            <a:pPr algn="just" rtl="0"/>
            <a:r>
              <a:rPr lang="es-MX" dirty="0"/>
              <a:t>Año con año se espera que vaya marcando un gobierno con su </a:t>
            </a:r>
            <a:r>
              <a:rPr lang="es-MX" b="1" dirty="0"/>
              <a:t>estilo propio y técnico</a:t>
            </a:r>
            <a:r>
              <a:rPr lang="es-MX" dirty="0"/>
              <a:t>. </a:t>
            </a:r>
          </a:p>
          <a:p>
            <a:pPr algn="just" rtl="0"/>
            <a:endParaRPr lang="es-MX" dirty="0"/>
          </a:p>
          <a:p>
            <a:pPr algn="just" rtl="0"/>
            <a:r>
              <a:rPr lang="es-MX" dirty="0"/>
              <a:t>Su comunidad estará </a:t>
            </a:r>
            <a:r>
              <a:rPr lang="es-MX" b="1" dirty="0"/>
              <a:t>siempre</a:t>
            </a:r>
            <a:r>
              <a:rPr lang="es-MX" dirty="0"/>
              <a:t> detrás de ella. </a:t>
            </a:r>
          </a:p>
        </p:txBody>
      </p:sp>
      <p:sp>
        <p:nvSpPr>
          <p:cNvPr id="52" name="Marcador de posición de número de diapositiva 51">
            <a:extLst>
              <a:ext uri="{FF2B5EF4-FFF2-40B4-BE49-F238E27FC236}">
                <a16:creationId xmlns:a16="http://schemas.microsoft.com/office/drawing/2014/main" id="{BD1651FB-5427-4C2E-968C-077A5FCB9D8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55</a:t>
            </a:fld>
            <a:endParaRPr lang="es-MX"/>
          </a:p>
        </p:txBody>
      </p:sp>
      <p:pic>
        <p:nvPicPr>
          <p:cNvPr id="6" name="Marcador de posición de imagen 6">
            <a:extLst>
              <a:ext uri="{FF2B5EF4-FFF2-40B4-BE49-F238E27FC236}">
                <a16:creationId xmlns:a16="http://schemas.microsoft.com/office/drawing/2014/main" id="{7AE1C2EF-864A-A2B1-A094-2F27B81751DD}"/>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1894" r="11894"/>
          <a:stretch/>
        </p:blipFill>
        <p:spPr>
          <a:xfrm>
            <a:off x="933450" y="549275"/>
            <a:ext cx="4389438" cy="5759450"/>
          </a:xfrm>
        </p:spPr>
      </p:pic>
    </p:spTree>
    <p:extLst>
      <p:ext uri="{BB962C8B-B14F-4D97-AF65-F5344CB8AC3E}">
        <p14:creationId xmlns:p14="http://schemas.microsoft.com/office/powerpoint/2010/main" val="42058756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7EA54CDC-A10B-4928-83AD-8A873A126AFE}"/>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brightnessContrast bright="-30000"/>
                    </a14:imgEffect>
                  </a14:imgLayer>
                </a14:imgProps>
              </a:ext>
              <a:ext uri="{837473B0-CC2E-450A-ABE3-18F120FF3D39}">
                <a1611:picAttrSrcUrl xmlns:a1611="http://schemas.microsoft.com/office/drawing/2016/11/main" r:id="rId5"/>
              </a:ext>
            </a:extLst>
          </a:blip>
          <a:srcRect/>
          <a:stretch/>
        </p:blipFill>
        <p:spPr>
          <a:xfrm>
            <a:off x="1524" y="0"/>
            <a:ext cx="12188952" cy="6858000"/>
          </a:xfrm>
        </p:spPr>
      </p:pic>
      <p:sp>
        <p:nvSpPr>
          <p:cNvPr id="28" name="Título 27">
            <a:extLst>
              <a:ext uri="{FF2B5EF4-FFF2-40B4-BE49-F238E27FC236}">
                <a16:creationId xmlns:a16="http://schemas.microsoft.com/office/drawing/2014/main" id="{0648DE95-334E-46CE-B3A6-AEEB61BA16E7}"/>
              </a:ext>
            </a:extLst>
          </p:cNvPr>
          <p:cNvSpPr>
            <a:spLocks noGrp="1"/>
          </p:cNvSpPr>
          <p:nvPr>
            <p:ph type="title"/>
          </p:nvPr>
        </p:nvSpPr>
        <p:spPr>
          <a:xfrm>
            <a:off x="221942" y="1285293"/>
            <a:ext cx="11705015" cy="2690560"/>
          </a:xfrm>
        </p:spPr>
        <p:txBody>
          <a:bodyPr rtlCol="0">
            <a:normAutofit/>
          </a:bodyPr>
          <a:lstStyle/>
          <a:p>
            <a:pPr rtl="0"/>
            <a:r>
              <a:rPr lang="es-MX" b="1" cap="none" dirty="0">
                <a:latin typeface="+mn-lt"/>
              </a:rPr>
              <a:t>Si México no se pone creativo en crear cosas inservibles, estará destinado a ser </a:t>
            </a:r>
            <a:r>
              <a:rPr lang="es-MX" b="1" cap="none">
                <a:latin typeface="+mn-lt"/>
              </a:rPr>
              <a:t>primer mundo…</a:t>
            </a:r>
            <a:endParaRPr lang="es-MX" b="1" cap="none" dirty="0">
              <a:latin typeface="+mn-lt"/>
            </a:endParaRPr>
          </a:p>
        </p:txBody>
      </p:sp>
      <p:sp>
        <p:nvSpPr>
          <p:cNvPr id="23" name="Marcador de contenido 22">
            <a:extLst>
              <a:ext uri="{FF2B5EF4-FFF2-40B4-BE49-F238E27FC236}">
                <a16:creationId xmlns:a16="http://schemas.microsoft.com/office/drawing/2014/main" id="{80E486CF-8877-4DB4-98D3-2CD9F1CB339E}"/>
              </a:ext>
            </a:extLst>
          </p:cNvPr>
          <p:cNvSpPr>
            <a:spLocks noGrp="1"/>
          </p:cNvSpPr>
          <p:nvPr>
            <p:ph idx="14"/>
          </p:nvPr>
        </p:nvSpPr>
        <p:spPr>
          <a:xfrm>
            <a:off x="7590409" y="5510543"/>
            <a:ext cx="4497164" cy="751406"/>
          </a:xfrm>
        </p:spPr>
        <p:txBody>
          <a:bodyPr rtlCol="0">
            <a:normAutofit/>
          </a:bodyPr>
          <a:lstStyle/>
          <a:p>
            <a:pPr algn="r" rtl="0"/>
            <a:r>
              <a:rPr lang="es-MX" sz="1600" b="1"/>
              <a:t>Alfredo </a:t>
            </a:r>
            <a:r>
              <a:rPr lang="es-MX" sz="1600" b="1" dirty="0"/>
              <a:t>Anaya Orozco.</a:t>
            </a:r>
          </a:p>
          <a:p>
            <a:pPr algn="r" rtl="0"/>
            <a:r>
              <a:rPr lang="es-MX" sz="1600" b="1" dirty="0"/>
              <a:t>Tequila, Jalisco - Agosto, 2024.</a:t>
            </a:r>
          </a:p>
        </p:txBody>
      </p:sp>
      <p:sp>
        <p:nvSpPr>
          <p:cNvPr id="52" name="Marcador de posición de número de diapositiva 51">
            <a:extLst>
              <a:ext uri="{FF2B5EF4-FFF2-40B4-BE49-F238E27FC236}">
                <a16:creationId xmlns:a16="http://schemas.microsoft.com/office/drawing/2014/main" id="{FFBA0FCD-5060-4B39-B311-BE2FE37C81E1}"/>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MX" smtClean="0"/>
              <a:pPr rtl="0"/>
              <a:t>56</a:t>
            </a:fld>
            <a:endParaRPr lang="es-MX"/>
          </a:p>
        </p:txBody>
      </p:sp>
      <p:pic>
        <p:nvPicPr>
          <p:cNvPr id="2" name="Imagen 1">
            <a:extLst>
              <a:ext uri="{FF2B5EF4-FFF2-40B4-BE49-F238E27FC236}">
                <a16:creationId xmlns:a16="http://schemas.microsoft.com/office/drawing/2014/main" id="{9155B850-A389-5ADF-8FD6-F962075C69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6720" y="5365319"/>
            <a:ext cx="1357692" cy="991031"/>
          </a:xfrm>
          <a:prstGeom prst="rect">
            <a:avLst/>
          </a:prstGeom>
        </p:spPr>
      </p:pic>
      <p:pic>
        <p:nvPicPr>
          <p:cNvPr id="4" name="Imagen 3">
            <a:extLst>
              <a:ext uri="{FF2B5EF4-FFF2-40B4-BE49-F238E27FC236}">
                <a16:creationId xmlns:a16="http://schemas.microsoft.com/office/drawing/2014/main" id="{02FDD83A-3ADE-8868-2796-A5A024C9A7D1}"/>
              </a:ext>
            </a:extLst>
          </p:cNvPr>
          <p:cNvPicPr>
            <a:picLocks noChangeAspect="1"/>
          </p:cNvPicPr>
          <p:nvPr/>
        </p:nvPicPr>
        <p:blipFill>
          <a:blip r:embed="rId7"/>
          <a:stretch>
            <a:fillRect/>
          </a:stretch>
        </p:blipFill>
        <p:spPr>
          <a:xfrm>
            <a:off x="2209608" y="5365319"/>
            <a:ext cx="952500" cy="952500"/>
          </a:xfrm>
          <a:prstGeom prst="rect">
            <a:avLst/>
          </a:prstGeom>
        </p:spPr>
      </p:pic>
      <p:pic>
        <p:nvPicPr>
          <p:cNvPr id="6" name="Imagen 5">
            <a:extLst>
              <a:ext uri="{FF2B5EF4-FFF2-40B4-BE49-F238E27FC236}">
                <a16:creationId xmlns:a16="http://schemas.microsoft.com/office/drawing/2014/main" id="{610F1CA4-A54A-D354-612C-F18AFD75A3AF}"/>
              </a:ext>
            </a:extLst>
          </p:cNvPr>
          <p:cNvPicPr>
            <a:picLocks noChangeAspect="1"/>
          </p:cNvPicPr>
          <p:nvPr/>
        </p:nvPicPr>
        <p:blipFill>
          <a:blip r:embed="rId8"/>
          <a:stretch>
            <a:fillRect/>
          </a:stretch>
        </p:blipFill>
        <p:spPr>
          <a:xfrm>
            <a:off x="3581402" y="5365319"/>
            <a:ext cx="1054968" cy="991031"/>
          </a:xfrm>
          <a:prstGeom prst="rect">
            <a:avLst/>
          </a:prstGeom>
        </p:spPr>
      </p:pic>
    </p:spTree>
    <p:extLst>
      <p:ext uri="{BB962C8B-B14F-4D97-AF65-F5344CB8AC3E}">
        <p14:creationId xmlns:p14="http://schemas.microsoft.com/office/powerpoint/2010/main" val="1378486184"/>
      </p:ext>
    </p:extLst>
  </p:cSld>
  <p:clrMapOvr>
    <a:masterClrMapping/>
  </p:clrMapOvr>
</p:sld>
</file>

<file path=ppt/theme/theme1.xml><?xml version="1.0" encoding="utf-8"?>
<a:theme xmlns:a="http://schemas.openxmlformats.org/drawingml/2006/main" name="Tema de Office">
  <a:themeElements>
    <a:clrScheme name="Custom 83">
      <a:dk1>
        <a:sysClr val="windowText" lastClr="000000"/>
      </a:dk1>
      <a:lt1>
        <a:sysClr val="window" lastClr="FFFFFF"/>
      </a:lt1>
      <a:dk2>
        <a:srgbClr val="44546A"/>
      </a:dk2>
      <a:lt2>
        <a:srgbClr val="E7E6E6"/>
      </a:lt2>
      <a:accent1>
        <a:srgbClr val="024873"/>
      </a:accent1>
      <a:accent2>
        <a:srgbClr val="03658C"/>
      </a:accent2>
      <a:accent3>
        <a:srgbClr val="0388A6"/>
      </a:accent3>
      <a:accent4>
        <a:srgbClr val="04ADBF"/>
      </a:accent4>
      <a:accent5>
        <a:srgbClr val="5B9BD5"/>
      </a:accent5>
      <a:accent6>
        <a:srgbClr val="04D9D9"/>
      </a:accent6>
      <a:hlink>
        <a:srgbClr val="0563C1"/>
      </a:hlink>
      <a:folHlink>
        <a:srgbClr val="954F72"/>
      </a:folHlink>
    </a:clrScheme>
    <a:fontScheme name="Custom 118">
      <a:majorFont>
        <a:latin typeface="Selawik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8957415_TF78270744_Win32" id="{E304B741-F8C7-4844-AAF0-737AE81E43D9}" vid="{49D36603-9EB6-4BCB-ACF9-BA7997A1173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4AF623-4A95-4652-AF18-74D461A966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AD7039-4680-4956-9542-B83D9E6314E4}">
  <ds:schemaRefs>
    <ds:schemaRef ds:uri="http://schemas.microsoft.com/office/2006/documentManagement/types"/>
    <ds:schemaRef ds:uri="http://schemas.microsoft.com/office/2006/metadata/properties"/>
    <ds:schemaRef ds:uri="http://purl.org/dc/dcmitype/"/>
    <ds:schemaRef ds:uri="http://purl.org/dc/elements/1.1/"/>
    <ds:schemaRef ds:uri="http://purl.org/dc/terms/"/>
    <ds:schemaRef ds:uri="16c05727-aa75-4e4a-9b5f-8a80a1165891"/>
    <ds:schemaRef ds:uri="http://schemas.microsoft.com/office/infopath/2007/PartnerControls"/>
    <ds:schemaRef ds:uri="http://schemas.openxmlformats.org/package/2006/metadata/core-properties"/>
    <ds:schemaRef ds:uri="230e9df3-be65-4c73-a93b-d1236ebd677e"/>
    <ds:schemaRef ds:uri="71af3243-3dd4-4a8d-8c0d-dd76da1f02a5"/>
    <ds:schemaRef ds:uri="http://schemas.microsoft.com/sharepoint/v3"/>
    <ds:schemaRef ds:uri="http://www.w3.org/XML/1998/namespace"/>
  </ds:schemaRefs>
</ds:datastoreItem>
</file>

<file path=customXml/itemProps3.xml><?xml version="1.0" encoding="utf-8"?>
<ds:datastoreItem xmlns:ds="http://schemas.openxmlformats.org/officeDocument/2006/customXml" ds:itemID="{0FC5A798-286F-493A-A004-3C6C2A6B8B95}">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Presentación promocional sobre finanzas</Template>
  <TotalTime>1253</TotalTime>
  <Words>3513</Words>
  <Application>Microsoft Office PowerPoint</Application>
  <PresentationFormat>Panorámica</PresentationFormat>
  <Paragraphs>699</Paragraphs>
  <Slides>56</Slides>
  <Notes>56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56</vt:i4>
      </vt:variant>
    </vt:vector>
  </HeadingPairs>
  <TitlesOfParts>
    <vt:vector size="63" baseType="lpstr">
      <vt:lpstr>Aptos Narrow</vt:lpstr>
      <vt:lpstr>Arial</vt:lpstr>
      <vt:lpstr>Calibri</vt:lpstr>
      <vt:lpstr>Selawik Semibold</vt:lpstr>
      <vt:lpstr>Source Sans Pro</vt:lpstr>
      <vt:lpstr>Source Sans Pro ExtraLight</vt:lpstr>
      <vt:lpstr>Tema de Office</vt:lpstr>
      <vt:lpstr>El Futuro próximo de México</vt:lpstr>
      <vt:lpstr>ENTORNO GLOBAL</vt:lpstr>
      <vt:lpstr>LAS MAYORES ECONOMÍAS DEL MUNDO</vt:lpstr>
      <vt:lpstr>MERCADO CON GRAN POTENCIAL Y CAPITAL HUMANO</vt:lpstr>
      <vt:lpstr>LAS MAYORES ECONOMÍAS DEL MUNDO</vt:lpstr>
      <vt:lpstr>DESTINO DE INVERSIÓN</vt:lpstr>
      <vt:lpstr>DESTINO DE INVERSIÓN</vt:lpstr>
      <vt:lpstr>IED MÉXICO</vt:lpstr>
      <vt:lpstr>POTENCIA COMERCIAL</vt:lpstr>
      <vt:lpstr>POTENCIA COMERCIAL</vt:lpstr>
      <vt:lpstr>ECONOMÍAS DEL G-20</vt:lpstr>
      <vt:lpstr>ECONOMÍAS DEL G-20</vt:lpstr>
      <vt:lpstr>PRINCIPAL SOCIO COMERCIAL DE ESTADOS UNIDOS</vt:lpstr>
      <vt:lpstr>PRINCIPAL SOCIO COMERCIAL DE ESTADOS UNIDOS</vt:lpstr>
      <vt:lpstr>TERCER SOCIO COMERCIAL DE CANADÁ</vt:lpstr>
      <vt:lpstr>BLOQUES E INTEGRACIÓN REGIONAL</vt:lpstr>
      <vt:lpstr>BLOQUES E INTEGRACIÓN REGIONAL</vt:lpstr>
      <vt:lpstr>BLOQUES E INTEGRACIÓN TRANSATLÁNTICA</vt:lpstr>
      <vt:lpstr>BLOQUES E INTEGRACIÓN TRANSPACÍFICA</vt:lpstr>
      <vt:lpstr>BLOQUES E INTEGRACIÓN GLOBAL</vt:lpstr>
      <vt:lpstr>CONTEXTO AGRÍCOLA</vt:lpstr>
      <vt:lpstr>LOS JÓVENES, EL PRESENTE DE LA AGRICULTURA</vt:lpstr>
      <vt:lpstr>LA APUESTA DE LA JUVENTUD EN EL CAMPO</vt:lpstr>
      <vt:lpstr>NUMERALIA AGRÍCOLA</vt:lpstr>
      <vt:lpstr>PRODUCCIÓN AGRÍCOLA 2007 A 2023 EN MDP</vt:lpstr>
      <vt:lpstr>AREAS DE OPORTUNIDAD</vt:lpstr>
      <vt:lpstr>GENERACION DE ENERGIA</vt:lpstr>
      <vt:lpstr>GENERACIÓN ENERGÉTICA</vt:lpstr>
      <vt:lpstr>ENERGÍA TERMOELÉCTRICA </vt:lpstr>
      <vt:lpstr>ENERGÍA HIDROELÉCTRICA </vt:lpstr>
      <vt:lpstr>ENERGÍA SOLAR </vt:lpstr>
      <vt:lpstr>ENERGÍA EÓLICA </vt:lpstr>
      <vt:lpstr>ENERGÍA NUCLEAR </vt:lpstr>
      <vt:lpstr>CAPACIDAD DE TRASLADO DE MERCANCIAS</vt:lpstr>
      <vt:lpstr>CORREDOR INTEROCEÁNICO</vt:lpstr>
      <vt:lpstr>TREN INTEROCEÁNICO DEL ISTMO DE TEHUANTEPEC EN CIFRAS</vt:lpstr>
      <vt:lpstr>TREN INTEROCEÁNICO DEL ISTMO DE TEHUANTEPEC EN CIFRAS</vt:lpstr>
      <vt:lpstr>SEGURIDAD</vt:lpstr>
      <vt:lpstr>SEGURIDAD</vt:lpstr>
      <vt:lpstr>PERCEPCIÓN DE INSEGURIDAD</vt:lpstr>
      <vt:lpstr>SEGURIDAD</vt:lpstr>
      <vt:lpstr>Tasa de homicidios América Latina 2023</vt:lpstr>
      <vt:lpstr>SEGURIDAD</vt:lpstr>
      <vt:lpstr>GUARDIA NACIONAL</vt:lpstr>
      <vt:lpstr>POLÍTICA</vt:lpstr>
      <vt:lpstr>CLAUDIA SHEINBAUM</vt:lpstr>
      <vt:lpstr>ANALIZAR DIFERENCIAS </vt:lpstr>
      <vt:lpstr>REPASO DE SUS CINCO PROPUESTAS CLAVE</vt:lpstr>
      <vt:lpstr>CONCLUSIONES</vt:lpstr>
      <vt:lpstr>CONCLUSIONES</vt:lpstr>
      <vt:lpstr>CONCLUSIONES</vt:lpstr>
      <vt:lpstr>CONCLUSIONES</vt:lpstr>
      <vt:lpstr>CONCLUSIONES</vt:lpstr>
      <vt:lpstr>CONCLUSIONES</vt:lpstr>
      <vt:lpstr>CONCLUSIONES</vt:lpstr>
      <vt:lpstr>Si México no se pone creativo en crear cosas inservibles, estará destinado a ser primer mundo…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Jaime Lopez Rivas</dc:creator>
  <cp:lastModifiedBy>Jaime Lopez Rivas</cp:lastModifiedBy>
  <cp:revision>1</cp:revision>
  <cp:lastPrinted>2024-08-19T21:53:28Z</cp:lastPrinted>
  <dcterms:created xsi:type="dcterms:W3CDTF">2024-08-18T17:36:06Z</dcterms:created>
  <dcterms:modified xsi:type="dcterms:W3CDTF">2024-08-23T18:33:57Z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