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6858000" cy="9144000"/>
  <p:photoAlbum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DC56DC-2B9E-6C5D-9F03-A6AB6C54F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A10CE9-1C52-8F75-8D72-B36B8EAE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004CD7-5D64-E30D-F4E9-20224EE06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67815D-ACA6-81D7-C113-505A3DA77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FCE296-DD26-2AA6-A45B-178012ADB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993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59E9C-CA5A-97F8-E03D-A178EF32B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004853-A6FE-BD0E-F308-9D3086EA7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74AEE9-8E7D-1A8B-7276-4CD517389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4EAABC-8D00-CE13-ED3C-B9391237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CB24C4-1BB4-F824-4DE4-54382915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644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1386D8-30D3-8DC2-6B5F-4D3356757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BFD534-BEE7-A659-1CFD-371E5B3D1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437E66-0527-A116-FCC9-F9B520A6E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279D17-7ACE-8FCC-1472-F183121AD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AA5361-5F9B-47AB-7063-E35B0C22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966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1C25F-1A28-D4CD-C974-18C82F569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C41C7B-E32D-9D18-033B-FEA264334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115AD7-8BEF-D95B-F364-B2886FCBE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218311-C7FB-75B2-AEFB-AAAA8D997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5DA9AB-6EFB-E6D5-34D1-663F00235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2735F1-0958-9BF7-9573-DBAFC98E0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83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FD1FA0-65FD-341A-52B3-EC5C8712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488810-EBDF-3A1C-AE91-7804D232F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CBEFAF0-11AE-8A95-5828-26AEE3DCD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756BF1-EE45-5DDF-7382-B7334CDD9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A1BDBB0-6FDC-A554-5530-FB63197E51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F4F3473-8044-0C3F-968F-025C96186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066BDB8-CF41-298A-5263-3B297928F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74EC5A-D4EF-A7D9-158C-147DD697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656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16EDF6-431B-5F85-2255-B06030939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7BB2F0-446E-17E7-8218-56FC053CA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78B5672-30E2-3BDE-419E-46B65B629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FDDF565-2151-1869-876F-A6A7C32FA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3694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59AC8C3-4CD7-2763-C6E1-273A49A5D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EED8B4B-15F3-C9CD-437D-C7F08C986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D7B41A-AECB-F341-3C29-27C14D0CE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5107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95DA6-44C5-2EC3-873D-17D179628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816EFF-28AA-2C04-7E54-1593B434E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837B30-3FAB-A0CB-ED20-131C58EFF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9F6636-AA76-574C-93CA-FA757192E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B519D1-C881-E812-1BBE-5FA66DE20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BD9968-1C6C-44A8-6915-23F7F10D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8701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2833D6-89BA-9FFC-05EC-73ABB1295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36C8A-616A-AA7B-71F5-29666309E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D9C80-4388-6984-A786-9FF0B2061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6B7D58-3CD1-38FC-A144-37CD10B20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BE4D4B-EFBA-6C21-8325-4007A5E90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699153-DDA0-4715-D224-83528600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6633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05FF0B-C2CE-35B3-04B8-3C3C5CCA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7AE246-9799-9D7F-ED83-AF732894A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35958-6E7C-843F-BA75-9326DA1B4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55A5D2-5C82-3F97-CCA3-3A44FC2F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EC7F07-18BF-AEBD-1A1B-F1C0AD74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013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98EDC1E-432D-8CEA-780C-0F9FAD2D46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1CB7CA-DFB4-EEBC-00E8-3AF215A08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C021C2-66AD-729A-484B-C2C4BBD77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21325D-0F85-E856-4C38-C2755600D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2F05F-E73A-C6FA-ADB4-047743E41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880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FE9DDE7-FEA9-0B4A-C79B-E567BC4A1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75290A-D088-A166-2B8C-0B5A28749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F6926E-D42D-5107-90F8-52B83096F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644F90-4BED-4A83-BB6F-A7F25F8DE592}" type="datetimeFigureOut">
              <a:rPr lang="es-MX" smtClean="0"/>
              <a:t>22/08/2024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4C2F70-3471-7189-232B-932AAAA231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EC9043-AC2E-EADC-601C-F484F08D6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B73756-9355-4514-B009-D324C5565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41784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">
            <a:extLst>
              <a:ext uri="{FF2B5EF4-FFF2-40B4-BE49-F238E27FC236}">
                <a16:creationId xmlns:a16="http://schemas.microsoft.com/office/drawing/2014/main" id="{B9770330-AF7C-ADA5-F00B-6B684690B9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12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">
            <a:extLst>
              <a:ext uri="{FF2B5EF4-FFF2-40B4-BE49-F238E27FC236}">
                <a16:creationId xmlns:a16="http://schemas.microsoft.com/office/drawing/2014/main" id="{28E0D098-2C65-5834-F9F6-F70122755C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41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">
            <a:extLst>
              <a:ext uri="{FF2B5EF4-FFF2-40B4-BE49-F238E27FC236}">
                <a16:creationId xmlns:a16="http://schemas.microsoft.com/office/drawing/2014/main" id="{EEDA9A61-064C-05D1-BEA9-1D223AE48A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45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4">
            <a:extLst>
              <a:ext uri="{FF2B5EF4-FFF2-40B4-BE49-F238E27FC236}">
                <a16:creationId xmlns:a16="http://schemas.microsoft.com/office/drawing/2014/main" id="{4EFB10FC-F455-A885-72FB-06557A3DD2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1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5">
            <a:extLst>
              <a:ext uri="{FF2B5EF4-FFF2-40B4-BE49-F238E27FC236}">
                <a16:creationId xmlns:a16="http://schemas.microsoft.com/office/drawing/2014/main" id="{5611249D-5FCA-3B8D-ED6F-5262314A9E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8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6">
            <a:extLst>
              <a:ext uri="{FF2B5EF4-FFF2-40B4-BE49-F238E27FC236}">
                <a16:creationId xmlns:a16="http://schemas.microsoft.com/office/drawing/2014/main" id="{850BD8A8-5713-79A5-DE00-D5C63D940B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0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7">
            <a:extLst>
              <a:ext uri="{FF2B5EF4-FFF2-40B4-BE49-F238E27FC236}">
                <a16:creationId xmlns:a16="http://schemas.microsoft.com/office/drawing/2014/main" id="{7D9B5F71-7450-547C-E809-43AC0D2DB2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66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8">
            <a:extLst>
              <a:ext uri="{FF2B5EF4-FFF2-40B4-BE49-F238E27FC236}">
                <a16:creationId xmlns:a16="http://schemas.microsoft.com/office/drawing/2014/main" id="{EE60D6FA-A84F-F25D-F8A5-4F562D5B3B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70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9">
            <a:extLst>
              <a:ext uri="{FF2B5EF4-FFF2-40B4-BE49-F238E27FC236}">
                <a16:creationId xmlns:a16="http://schemas.microsoft.com/office/drawing/2014/main" id="{6622D799-1E9F-D590-F1FA-D305C786AE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03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0">
            <a:extLst>
              <a:ext uri="{FF2B5EF4-FFF2-40B4-BE49-F238E27FC236}">
                <a16:creationId xmlns:a16="http://schemas.microsoft.com/office/drawing/2014/main" id="{CD66A6CD-9E5E-1974-1835-1588FAF286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55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1">
            <a:extLst>
              <a:ext uri="{FF2B5EF4-FFF2-40B4-BE49-F238E27FC236}">
                <a16:creationId xmlns:a16="http://schemas.microsoft.com/office/drawing/2014/main" id="{24CFC2A8-CDE5-7122-600B-57560B11F7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10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2">
            <a:extLst>
              <a:ext uri="{FF2B5EF4-FFF2-40B4-BE49-F238E27FC236}">
                <a16:creationId xmlns:a16="http://schemas.microsoft.com/office/drawing/2014/main" id="{E9B18048-2DBB-4135-FA39-13E8C9CA0C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59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3">
            <a:extLst>
              <a:ext uri="{FF2B5EF4-FFF2-40B4-BE49-F238E27FC236}">
                <a16:creationId xmlns:a16="http://schemas.microsoft.com/office/drawing/2014/main" id="{E29C29AF-1C03-0A1C-8420-4652F7FC20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31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4">
            <a:extLst>
              <a:ext uri="{FF2B5EF4-FFF2-40B4-BE49-F238E27FC236}">
                <a16:creationId xmlns:a16="http://schemas.microsoft.com/office/drawing/2014/main" id="{D71587D5-7043-10FB-81C9-63F2950250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06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5">
            <a:extLst>
              <a:ext uri="{FF2B5EF4-FFF2-40B4-BE49-F238E27FC236}">
                <a16:creationId xmlns:a16="http://schemas.microsoft.com/office/drawing/2014/main" id="{D5E1201A-8113-B1DB-0E42-F11162F008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32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6">
            <a:extLst>
              <a:ext uri="{FF2B5EF4-FFF2-40B4-BE49-F238E27FC236}">
                <a16:creationId xmlns:a16="http://schemas.microsoft.com/office/drawing/2014/main" id="{F1193F97-83DE-539C-809B-DED199BB73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8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7">
            <a:extLst>
              <a:ext uri="{FF2B5EF4-FFF2-40B4-BE49-F238E27FC236}">
                <a16:creationId xmlns:a16="http://schemas.microsoft.com/office/drawing/2014/main" id="{EA44D839-02CB-4A52-1FA1-310FB8FD19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15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8">
            <a:extLst>
              <a:ext uri="{FF2B5EF4-FFF2-40B4-BE49-F238E27FC236}">
                <a16:creationId xmlns:a16="http://schemas.microsoft.com/office/drawing/2014/main" id="{DF70A5F2-187A-A17F-EF03-7F5DFEC850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38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19">
            <a:extLst>
              <a:ext uri="{FF2B5EF4-FFF2-40B4-BE49-F238E27FC236}">
                <a16:creationId xmlns:a16="http://schemas.microsoft.com/office/drawing/2014/main" id="{1E33B356-B92D-24D0-98BF-B25E02B562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4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0">
            <a:extLst>
              <a:ext uri="{FF2B5EF4-FFF2-40B4-BE49-F238E27FC236}">
                <a16:creationId xmlns:a16="http://schemas.microsoft.com/office/drawing/2014/main" id="{AD58F795-630E-4861-0E6D-A7284639B9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908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1">
            <a:extLst>
              <a:ext uri="{FF2B5EF4-FFF2-40B4-BE49-F238E27FC236}">
                <a16:creationId xmlns:a16="http://schemas.microsoft.com/office/drawing/2014/main" id="{CED9E5DD-AD90-C2FC-DED3-451D4635ED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0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2">
            <a:extLst>
              <a:ext uri="{FF2B5EF4-FFF2-40B4-BE49-F238E27FC236}">
                <a16:creationId xmlns:a16="http://schemas.microsoft.com/office/drawing/2014/main" id="{FD9286EE-9CDA-DB46-FD82-9127D944C7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36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3">
            <a:extLst>
              <a:ext uri="{FF2B5EF4-FFF2-40B4-BE49-F238E27FC236}">
                <a16:creationId xmlns:a16="http://schemas.microsoft.com/office/drawing/2014/main" id="{4CA68414-2964-2207-D933-3569D6DD75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65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4">
            <a:extLst>
              <a:ext uri="{FF2B5EF4-FFF2-40B4-BE49-F238E27FC236}">
                <a16:creationId xmlns:a16="http://schemas.microsoft.com/office/drawing/2014/main" id="{454A4267-1570-89D7-E4C1-8D76D2B3AC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89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5">
            <a:extLst>
              <a:ext uri="{FF2B5EF4-FFF2-40B4-BE49-F238E27FC236}">
                <a16:creationId xmlns:a16="http://schemas.microsoft.com/office/drawing/2014/main" id="{A818852C-38EE-C5A7-69F4-370B8FC568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15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6">
            <a:extLst>
              <a:ext uri="{FF2B5EF4-FFF2-40B4-BE49-F238E27FC236}">
                <a16:creationId xmlns:a16="http://schemas.microsoft.com/office/drawing/2014/main" id="{7C38F86D-2C3E-5AB0-02A7-7EF67DB85D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44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7">
            <a:extLst>
              <a:ext uri="{FF2B5EF4-FFF2-40B4-BE49-F238E27FC236}">
                <a16:creationId xmlns:a16="http://schemas.microsoft.com/office/drawing/2014/main" id="{764EC44F-71AF-3A9E-156F-8F388BDC3E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81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8">
            <a:extLst>
              <a:ext uri="{FF2B5EF4-FFF2-40B4-BE49-F238E27FC236}">
                <a16:creationId xmlns:a16="http://schemas.microsoft.com/office/drawing/2014/main" id="{36390DED-D203-FEDF-1490-AFB803D88E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34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29">
            <a:extLst>
              <a:ext uri="{FF2B5EF4-FFF2-40B4-BE49-F238E27FC236}">
                <a16:creationId xmlns:a16="http://schemas.microsoft.com/office/drawing/2014/main" id="{223E02C3-22B7-8974-B140-E2EA976BF2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22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0">
            <a:extLst>
              <a:ext uri="{FF2B5EF4-FFF2-40B4-BE49-F238E27FC236}">
                <a16:creationId xmlns:a16="http://schemas.microsoft.com/office/drawing/2014/main" id="{A357415E-5606-481E-CC25-CE3B157B63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35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1">
            <a:extLst>
              <a:ext uri="{FF2B5EF4-FFF2-40B4-BE49-F238E27FC236}">
                <a16:creationId xmlns:a16="http://schemas.microsoft.com/office/drawing/2014/main" id="{EF229302-76C9-CD03-7FAA-811AEF261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39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2">
            <a:extLst>
              <a:ext uri="{FF2B5EF4-FFF2-40B4-BE49-F238E27FC236}">
                <a16:creationId xmlns:a16="http://schemas.microsoft.com/office/drawing/2014/main" id="{17660A68-5CA1-D2BD-2190-F9718D87D6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70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3">
            <a:extLst>
              <a:ext uri="{FF2B5EF4-FFF2-40B4-BE49-F238E27FC236}">
                <a16:creationId xmlns:a16="http://schemas.microsoft.com/office/drawing/2014/main" id="{C82B3E75-BBF4-37D9-4E99-1729E59ACE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62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4">
            <a:extLst>
              <a:ext uri="{FF2B5EF4-FFF2-40B4-BE49-F238E27FC236}">
                <a16:creationId xmlns:a16="http://schemas.microsoft.com/office/drawing/2014/main" id="{8A304658-B514-822B-3374-B9AA9D8A88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13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5">
            <a:extLst>
              <a:ext uri="{FF2B5EF4-FFF2-40B4-BE49-F238E27FC236}">
                <a16:creationId xmlns:a16="http://schemas.microsoft.com/office/drawing/2014/main" id="{25194DF8-3D00-16DA-74C8-91C1EDA756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6">
            <a:extLst>
              <a:ext uri="{FF2B5EF4-FFF2-40B4-BE49-F238E27FC236}">
                <a16:creationId xmlns:a16="http://schemas.microsoft.com/office/drawing/2014/main" id="{9C9CC9F4-D76E-6710-1D12-BF35852B50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453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7">
            <a:extLst>
              <a:ext uri="{FF2B5EF4-FFF2-40B4-BE49-F238E27FC236}">
                <a16:creationId xmlns:a16="http://schemas.microsoft.com/office/drawing/2014/main" id="{3DFFA9D7-73D9-8EED-BD50-55DE8B91DB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719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8">
            <a:extLst>
              <a:ext uri="{FF2B5EF4-FFF2-40B4-BE49-F238E27FC236}">
                <a16:creationId xmlns:a16="http://schemas.microsoft.com/office/drawing/2014/main" id="{61A228EB-AD7E-C375-7A49-010D66FF0E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914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39">
            <a:extLst>
              <a:ext uri="{FF2B5EF4-FFF2-40B4-BE49-F238E27FC236}">
                <a16:creationId xmlns:a16="http://schemas.microsoft.com/office/drawing/2014/main" id="{E9C7E13E-73C1-FC5B-0C24-7A4D5CC4D8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931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40">
            <a:extLst>
              <a:ext uri="{FF2B5EF4-FFF2-40B4-BE49-F238E27FC236}">
                <a16:creationId xmlns:a16="http://schemas.microsoft.com/office/drawing/2014/main" id="{A2C8A1AD-A48E-8FAE-9894-37BC13A07B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43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41">
            <a:extLst>
              <a:ext uri="{FF2B5EF4-FFF2-40B4-BE49-F238E27FC236}">
                <a16:creationId xmlns:a16="http://schemas.microsoft.com/office/drawing/2014/main" id="{12D2C2E4-4BEB-2AC6-8E2F-399DA8FF71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324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42">
            <a:extLst>
              <a:ext uri="{FF2B5EF4-FFF2-40B4-BE49-F238E27FC236}">
                <a16:creationId xmlns:a16="http://schemas.microsoft.com/office/drawing/2014/main" id="{0BB12201-A302-020A-617A-548B9517E5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23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positiva43">
            <a:extLst>
              <a:ext uri="{FF2B5EF4-FFF2-40B4-BE49-F238E27FC236}">
                <a16:creationId xmlns:a16="http://schemas.microsoft.com/office/drawing/2014/main" id="{836A8887-6023-2C3B-1D8D-1FA4FA09DC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697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Jesús Arévalo Zarco</dc:creator>
  <cp:lastModifiedBy>Jesús Arévalo Zarco</cp:lastModifiedBy>
  <cp:revision>1</cp:revision>
  <dcterms:created xsi:type="dcterms:W3CDTF">2024-08-22T19:26:58Z</dcterms:created>
  <dcterms:modified xsi:type="dcterms:W3CDTF">2024-08-22T19:27:55Z</dcterms:modified>
</cp:coreProperties>
</file>